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7"/>
  </p:notesMasterIdLst>
  <p:sldIdLst>
    <p:sldId id="267" r:id="rId5"/>
    <p:sldId id="434" r:id="rId6"/>
    <p:sldId id="438" r:id="rId7"/>
    <p:sldId id="437" r:id="rId8"/>
    <p:sldId id="436" r:id="rId9"/>
    <p:sldId id="454" r:id="rId10"/>
    <p:sldId id="435" r:id="rId11"/>
    <p:sldId id="455" r:id="rId12"/>
    <p:sldId id="440" r:id="rId13"/>
    <p:sldId id="443" r:id="rId14"/>
    <p:sldId id="262" r:id="rId15"/>
    <p:sldId id="26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12567A-08F3-D5CC-2885-491F88476D85}" name="Natalie Mize" initials="NM" userId="S::nll20e@fsu.edu::b8317029-c26a-4ecf-bae8-b0dcb621331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2F40"/>
    <a:srgbClr val="DFD1A7"/>
    <a:srgbClr val="EFE8D3"/>
    <a:srgbClr val="5729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49649D-66FB-4102-B206-9447A0EF7A34}" v="10" dt="2025-08-06T18:03:08.3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327"/>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zanne White" userId="17c03fac-6434-43a6-af25-d2a3bc7d5013" providerId="ADAL" clId="{3149649D-66FB-4102-B206-9447A0EF7A34}"/>
    <pc:docChg chg="undo custSel modSld">
      <pc:chgData name="Suzanne White" userId="17c03fac-6434-43a6-af25-d2a3bc7d5013" providerId="ADAL" clId="{3149649D-66FB-4102-B206-9447A0EF7A34}" dt="2025-08-06T18:04:26.460" v="836" actId="14100"/>
      <pc:docMkLst>
        <pc:docMk/>
      </pc:docMkLst>
      <pc:sldChg chg="modSp mod">
        <pc:chgData name="Suzanne White" userId="17c03fac-6434-43a6-af25-d2a3bc7d5013" providerId="ADAL" clId="{3149649D-66FB-4102-B206-9447A0EF7A34}" dt="2025-08-06T18:04:26.460" v="836" actId="14100"/>
        <pc:sldMkLst>
          <pc:docMk/>
          <pc:sldMk cId="3272594895" sldId="262"/>
        </pc:sldMkLst>
        <pc:spChg chg="mod">
          <ac:chgData name="Suzanne White" userId="17c03fac-6434-43a6-af25-d2a3bc7d5013" providerId="ADAL" clId="{3149649D-66FB-4102-B206-9447A0EF7A34}" dt="2025-08-06T18:04:26.460" v="836" actId="14100"/>
          <ac:spMkLst>
            <pc:docMk/>
            <pc:sldMk cId="3272594895" sldId="262"/>
            <ac:spMk id="7" creationId="{C29AE4BF-84F8-89F1-B7A9-EB2AAE5E8450}"/>
          </ac:spMkLst>
        </pc:spChg>
      </pc:sldChg>
      <pc:sldChg chg="modSp mod">
        <pc:chgData name="Suzanne White" userId="17c03fac-6434-43a6-af25-d2a3bc7d5013" providerId="ADAL" clId="{3149649D-66FB-4102-B206-9447A0EF7A34}" dt="2025-08-06T17:47:47.890" v="183" actId="14100"/>
        <pc:sldMkLst>
          <pc:docMk/>
          <pc:sldMk cId="2492220168" sldId="267"/>
        </pc:sldMkLst>
        <pc:spChg chg="mod">
          <ac:chgData name="Suzanne White" userId="17c03fac-6434-43a6-af25-d2a3bc7d5013" providerId="ADAL" clId="{3149649D-66FB-4102-B206-9447A0EF7A34}" dt="2025-08-06T17:47:47.890" v="183" actId="14100"/>
          <ac:spMkLst>
            <pc:docMk/>
            <pc:sldMk cId="2492220168" sldId="267"/>
            <ac:spMk id="2" creationId="{C992EF5E-240D-A3BD-DC54-C0E5D97ACE45}"/>
          </ac:spMkLst>
        </pc:spChg>
      </pc:sldChg>
      <pc:sldChg chg="addSp delSp modSp mod">
        <pc:chgData name="Suzanne White" userId="17c03fac-6434-43a6-af25-d2a3bc7d5013" providerId="ADAL" clId="{3149649D-66FB-4102-B206-9447A0EF7A34}" dt="2025-08-06T17:44:14.849" v="11" actId="1076"/>
        <pc:sldMkLst>
          <pc:docMk/>
          <pc:sldMk cId="1391266416" sldId="434"/>
        </pc:sldMkLst>
        <pc:spChg chg="mod">
          <ac:chgData name="Suzanne White" userId="17c03fac-6434-43a6-af25-d2a3bc7d5013" providerId="ADAL" clId="{3149649D-66FB-4102-B206-9447A0EF7A34}" dt="2025-08-06T17:44:06.246" v="9" actId="14100"/>
          <ac:spMkLst>
            <pc:docMk/>
            <pc:sldMk cId="1391266416" sldId="434"/>
            <ac:spMk id="7" creationId="{C29AE4BF-84F8-89F1-B7A9-EB2AAE5E8450}"/>
          </ac:spMkLst>
        </pc:spChg>
        <pc:picChg chg="del">
          <ac:chgData name="Suzanne White" userId="17c03fac-6434-43a6-af25-d2a3bc7d5013" providerId="ADAL" clId="{3149649D-66FB-4102-B206-9447A0EF7A34}" dt="2025-08-06T17:43:58.523" v="5" actId="478"/>
          <ac:picMkLst>
            <pc:docMk/>
            <pc:sldMk cId="1391266416" sldId="434"/>
            <ac:picMk id="6" creationId="{D304F4E4-38E6-E505-2330-B6E53360B10F}"/>
          </ac:picMkLst>
        </pc:picChg>
        <pc:picChg chg="add mod">
          <ac:chgData name="Suzanne White" userId="17c03fac-6434-43a6-af25-d2a3bc7d5013" providerId="ADAL" clId="{3149649D-66FB-4102-B206-9447A0EF7A34}" dt="2025-08-06T17:44:14.849" v="11" actId="1076"/>
          <ac:picMkLst>
            <pc:docMk/>
            <pc:sldMk cId="1391266416" sldId="434"/>
            <ac:picMk id="1026" creationId="{086A6077-EF6F-B7CD-88E5-1DB517112BFC}"/>
          </ac:picMkLst>
        </pc:picChg>
      </pc:sldChg>
      <pc:sldChg chg="modSp mod">
        <pc:chgData name="Suzanne White" userId="17c03fac-6434-43a6-af25-d2a3bc7d5013" providerId="ADAL" clId="{3149649D-66FB-4102-B206-9447A0EF7A34}" dt="2025-08-06T17:54:25.523" v="511" actId="27636"/>
        <pc:sldMkLst>
          <pc:docMk/>
          <pc:sldMk cId="2617377968" sldId="435"/>
        </pc:sldMkLst>
        <pc:spChg chg="mod">
          <ac:chgData name="Suzanne White" userId="17c03fac-6434-43a6-af25-d2a3bc7d5013" providerId="ADAL" clId="{3149649D-66FB-4102-B206-9447A0EF7A34}" dt="2025-08-06T17:54:25.523" v="511" actId="27636"/>
          <ac:spMkLst>
            <pc:docMk/>
            <pc:sldMk cId="2617377968" sldId="435"/>
            <ac:spMk id="2" creationId="{01907244-BA2B-01FB-9833-CC44337832CB}"/>
          </ac:spMkLst>
        </pc:spChg>
      </pc:sldChg>
      <pc:sldChg chg="modSp mod">
        <pc:chgData name="Suzanne White" userId="17c03fac-6434-43a6-af25-d2a3bc7d5013" providerId="ADAL" clId="{3149649D-66FB-4102-B206-9447A0EF7A34}" dt="2025-08-06T17:52:56.887" v="502" actId="1076"/>
        <pc:sldMkLst>
          <pc:docMk/>
          <pc:sldMk cId="372132230" sldId="436"/>
        </pc:sldMkLst>
        <pc:spChg chg="mod">
          <ac:chgData name="Suzanne White" userId="17c03fac-6434-43a6-af25-d2a3bc7d5013" providerId="ADAL" clId="{3149649D-66FB-4102-B206-9447A0EF7A34}" dt="2025-08-06T17:52:56.887" v="502" actId="1076"/>
          <ac:spMkLst>
            <pc:docMk/>
            <pc:sldMk cId="372132230" sldId="436"/>
            <ac:spMk id="2" creationId="{01907244-BA2B-01FB-9833-CC44337832CB}"/>
          </ac:spMkLst>
        </pc:spChg>
        <pc:spChg chg="mod">
          <ac:chgData name="Suzanne White" userId="17c03fac-6434-43a6-af25-d2a3bc7d5013" providerId="ADAL" clId="{3149649D-66FB-4102-B206-9447A0EF7A34}" dt="2025-08-06T17:52:29.084" v="489" actId="1076"/>
          <ac:spMkLst>
            <pc:docMk/>
            <pc:sldMk cId="372132230" sldId="436"/>
            <ac:spMk id="7" creationId="{C29AE4BF-84F8-89F1-B7A9-EB2AAE5E8450}"/>
          </ac:spMkLst>
        </pc:spChg>
      </pc:sldChg>
      <pc:sldChg chg="modSp mod">
        <pc:chgData name="Suzanne White" userId="17c03fac-6434-43a6-af25-d2a3bc7d5013" providerId="ADAL" clId="{3149649D-66FB-4102-B206-9447A0EF7A34}" dt="2025-08-06T17:52:04.920" v="485" actId="255"/>
        <pc:sldMkLst>
          <pc:docMk/>
          <pc:sldMk cId="2638066456" sldId="437"/>
        </pc:sldMkLst>
        <pc:spChg chg="mod">
          <ac:chgData name="Suzanne White" userId="17c03fac-6434-43a6-af25-d2a3bc7d5013" providerId="ADAL" clId="{3149649D-66FB-4102-B206-9447A0EF7A34}" dt="2025-08-06T17:52:04.920" v="485" actId="255"/>
          <ac:spMkLst>
            <pc:docMk/>
            <pc:sldMk cId="2638066456" sldId="437"/>
            <ac:spMk id="2" creationId="{01907244-BA2B-01FB-9833-CC44337832CB}"/>
          </ac:spMkLst>
        </pc:spChg>
      </pc:sldChg>
      <pc:sldChg chg="modSp mod">
        <pc:chgData name="Suzanne White" userId="17c03fac-6434-43a6-af25-d2a3bc7d5013" providerId="ADAL" clId="{3149649D-66FB-4102-B206-9447A0EF7A34}" dt="2025-08-06T17:49:24.705" v="366" actId="20577"/>
        <pc:sldMkLst>
          <pc:docMk/>
          <pc:sldMk cId="2133989953" sldId="438"/>
        </pc:sldMkLst>
        <pc:spChg chg="mod">
          <ac:chgData name="Suzanne White" userId="17c03fac-6434-43a6-af25-d2a3bc7d5013" providerId="ADAL" clId="{3149649D-66FB-4102-B206-9447A0EF7A34}" dt="2025-08-06T17:49:24.705" v="366" actId="20577"/>
          <ac:spMkLst>
            <pc:docMk/>
            <pc:sldMk cId="2133989953" sldId="438"/>
            <ac:spMk id="7" creationId="{C29AE4BF-84F8-89F1-B7A9-EB2AAE5E8450}"/>
          </ac:spMkLst>
        </pc:spChg>
      </pc:sldChg>
      <pc:sldChg chg="modSp mod">
        <pc:chgData name="Suzanne White" userId="17c03fac-6434-43a6-af25-d2a3bc7d5013" providerId="ADAL" clId="{3149649D-66FB-4102-B206-9447A0EF7A34}" dt="2025-08-06T17:57:48.856" v="762" actId="1076"/>
        <pc:sldMkLst>
          <pc:docMk/>
          <pc:sldMk cId="2109397398" sldId="443"/>
        </pc:sldMkLst>
        <pc:spChg chg="mod">
          <ac:chgData name="Suzanne White" userId="17c03fac-6434-43a6-af25-d2a3bc7d5013" providerId="ADAL" clId="{3149649D-66FB-4102-B206-9447A0EF7A34}" dt="2025-08-06T17:56:46.052" v="725" actId="1076"/>
          <ac:spMkLst>
            <pc:docMk/>
            <pc:sldMk cId="2109397398" sldId="443"/>
            <ac:spMk id="2" creationId="{01907244-BA2B-01FB-9833-CC44337832CB}"/>
          </ac:spMkLst>
        </pc:spChg>
        <pc:spChg chg="mod">
          <ac:chgData name="Suzanne White" userId="17c03fac-6434-43a6-af25-d2a3bc7d5013" providerId="ADAL" clId="{3149649D-66FB-4102-B206-9447A0EF7A34}" dt="2025-08-06T17:57:09.728" v="753" actId="20577"/>
          <ac:spMkLst>
            <pc:docMk/>
            <pc:sldMk cId="2109397398" sldId="443"/>
            <ac:spMk id="7" creationId="{C29AE4BF-84F8-89F1-B7A9-EB2AAE5E8450}"/>
          </ac:spMkLst>
        </pc:spChg>
        <pc:picChg chg="mod">
          <ac:chgData name="Suzanne White" userId="17c03fac-6434-43a6-af25-d2a3bc7d5013" providerId="ADAL" clId="{3149649D-66FB-4102-B206-9447A0EF7A34}" dt="2025-08-06T17:57:48.310" v="761" actId="1076"/>
          <ac:picMkLst>
            <pc:docMk/>
            <pc:sldMk cId="2109397398" sldId="443"/>
            <ac:picMk id="5" creationId="{C6CC3F25-A889-4348-226F-4D0F665E2B09}"/>
          </ac:picMkLst>
        </pc:picChg>
        <pc:picChg chg="mod">
          <ac:chgData name="Suzanne White" userId="17c03fac-6434-43a6-af25-d2a3bc7d5013" providerId="ADAL" clId="{3149649D-66FB-4102-B206-9447A0EF7A34}" dt="2025-08-06T17:57:48.856" v="762" actId="1076"/>
          <ac:picMkLst>
            <pc:docMk/>
            <pc:sldMk cId="2109397398" sldId="443"/>
            <ac:picMk id="6" creationId="{8B3EA5BA-BF15-D0B8-A8E2-BE747BBC2F70}"/>
          </ac:picMkLst>
        </pc:picChg>
      </pc:sldChg>
      <pc:sldChg chg="modSp mod">
        <pc:chgData name="Suzanne White" userId="17c03fac-6434-43a6-af25-d2a3bc7d5013" providerId="ADAL" clId="{3149649D-66FB-4102-B206-9447A0EF7A34}" dt="2025-08-06T17:53:20.788" v="506" actId="14100"/>
        <pc:sldMkLst>
          <pc:docMk/>
          <pc:sldMk cId="1283922074" sldId="454"/>
        </pc:sldMkLst>
        <pc:spChg chg="mod">
          <ac:chgData name="Suzanne White" userId="17c03fac-6434-43a6-af25-d2a3bc7d5013" providerId="ADAL" clId="{3149649D-66FB-4102-B206-9447A0EF7A34}" dt="2025-08-06T17:53:20.788" v="506" actId="14100"/>
          <ac:spMkLst>
            <pc:docMk/>
            <pc:sldMk cId="1283922074" sldId="454"/>
            <ac:spMk id="2" creationId="{3679F835-7A92-C5EF-BDBC-B5C1509418E1}"/>
          </ac:spMkLst>
        </pc:spChg>
      </pc:sldChg>
    </pc:docChg>
  </pc:docChgLst>
  <pc:docChgLst>
    <pc:chgData name="Suzanne White" userId="17c03fac-6434-43a6-af25-d2a3bc7d5013" providerId="ADAL" clId="{A512816D-68BA-43E0-95C0-1B038BB0A141}"/>
    <pc:docChg chg="custSel modSld">
      <pc:chgData name="Suzanne White" userId="17c03fac-6434-43a6-af25-d2a3bc7d5013" providerId="ADAL" clId="{A512816D-68BA-43E0-95C0-1B038BB0A141}" dt="2025-07-07T15:29:37.036" v="41" actId="207"/>
      <pc:docMkLst>
        <pc:docMk/>
      </pc:docMkLst>
      <pc:sldChg chg="modSp mod">
        <pc:chgData name="Suzanne White" userId="17c03fac-6434-43a6-af25-d2a3bc7d5013" providerId="ADAL" clId="{A512816D-68BA-43E0-95C0-1B038BB0A141}" dt="2025-07-07T15:27:41.287" v="16" actId="255"/>
        <pc:sldMkLst>
          <pc:docMk/>
          <pc:sldMk cId="2492220168" sldId="267"/>
        </pc:sldMkLst>
        <pc:spChg chg="mod">
          <ac:chgData name="Suzanne White" userId="17c03fac-6434-43a6-af25-d2a3bc7d5013" providerId="ADAL" clId="{A512816D-68BA-43E0-95C0-1B038BB0A141}" dt="2025-07-07T15:27:41.287" v="16" actId="255"/>
          <ac:spMkLst>
            <pc:docMk/>
            <pc:sldMk cId="2492220168" sldId="267"/>
            <ac:spMk id="2" creationId="{C992EF5E-240D-A3BD-DC54-C0E5D97ACE45}"/>
          </ac:spMkLst>
        </pc:spChg>
      </pc:sldChg>
      <pc:sldChg chg="modSp mod">
        <pc:chgData name="Suzanne White" userId="17c03fac-6434-43a6-af25-d2a3bc7d5013" providerId="ADAL" clId="{A512816D-68BA-43E0-95C0-1B038BB0A141}" dt="2025-07-07T15:29:06.530" v="40" actId="1076"/>
        <pc:sldMkLst>
          <pc:docMk/>
          <pc:sldMk cId="372132230" sldId="436"/>
        </pc:sldMkLst>
        <pc:spChg chg="mod">
          <ac:chgData name="Suzanne White" userId="17c03fac-6434-43a6-af25-d2a3bc7d5013" providerId="ADAL" clId="{A512816D-68BA-43E0-95C0-1B038BB0A141}" dt="2025-06-24T20:46:21.073" v="10" actId="1076"/>
          <ac:spMkLst>
            <pc:docMk/>
            <pc:sldMk cId="372132230" sldId="436"/>
            <ac:spMk id="2" creationId="{01907244-BA2B-01FB-9833-CC44337832CB}"/>
          </ac:spMkLst>
        </pc:spChg>
        <pc:spChg chg="mod">
          <ac:chgData name="Suzanne White" userId="17c03fac-6434-43a6-af25-d2a3bc7d5013" providerId="ADAL" clId="{A512816D-68BA-43E0-95C0-1B038BB0A141}" dt="2025-07-07T15:28:23.937" v="31" actId="313"/>
          <ac:spMkLst>
            <pc:docMk/>
            <pc:sldMk cId="372132230" sldId="436"/>
            <ac:spMk id="7" creationId="{C29AE4BF-84F8-89F1-B7A9-EB2AAE5E8450}"/>
          </ac:spMkLst>
        </pc:spChg>
        <pc:picChg chg="mod">
          <ac:chgData name="Suzanne White" userId="17c03fac-6434-43a6-af25-d2a3bc7d5013" providerId="ADAL" clId="{A512816D-68BA-43E0-95C0-1B038BB0A141}" dt="2025-06-24T20:46:09.494" v="8" actId="1076"/>
          <ac:picMkLst>
            <pc:docMk/>
            <pc:sldMk cId="372132230" sldId="436"/>
            <ac:picMk id="6" creationId="{6500235A-B7C8-E473-33B6-B592357E513B}"/>
          </ac:picMkLst>
        </pc:picChg>
        <pc:picChg chg="mod">
          <ac:chgData name="Suzanne White" userId="17c03fac-6434-43a6-af25-d2a3bc7d5013" providerId="ADAL" clId="{A512816D-68BA-43E0-95C0-1B038BB0A141}" dt="2025-07-07T15:29:06.530" v="40" actId="1076"/>
          <ac:picMkLst>
            <pc:docMk/>
            <pc:sldMk cId="372132230" sldId="436"/>
            <ac:picMk id="9" creationId="{709331F9-C2E4-B36C-05A3-BEF63AE2B596}"/>
          </ac:picMkLst>
        </pc:picChg>
      </pc:sldChg>
      <pc:sldChg chg="modSp mod">
        <pc:chgData name="Suzanne White" userId="17c03fac-6434-43a6-af25-d2a3bc7d5013" providerId="ADAL" clId="{A512816D-68BA-43E0-95C0-1B038BB0A141}" dt="2025-06-24T20:45:21.972" v="4" actId="20577"/>
        <pc:sldMkLst>
          <pc:docMk/>
          <pc:sldMk cId="2638066456" sldId="437"/>
        </pc:sldMkLst>
        <pc:spChg chg="mod">
          <ac:chgData name="Suzanne White" userId="17c03fac-6434-43a6-af25-d2a3bc7d5013" providerId="ADAL" clId="{A512816D-68BA-43E0-95C0-1B038BB0A141}" dt="2025-06-24T20:45:21.972" v="4" actId="20577"/>
          <ac:spMkLst>
            <pc:docMk/>
            <pc:sldMk cId="2638066456" sldId="437"/>
            <ac:spMk id="2" creationId="{01907244-BA2B-01FB-9833-CC44337832CB}"/>
          </ac:spMkLst>
        </pc:spChg>
      </pc:sldChg>
      <pc:sldChg chg="modSp mod">
        <pc:chgData name="Suzanne White" userId="17c03fac-6434-43a6-af25-d2a3bc7d5013" providerId="ADAL" clId="{A512816D-68BA-43E0-95C0-1B038BB0A141}" dt="2025-06-24T20:45:16.922" v="3" actId="20577"/>
        <pc:sldMkLst>
          <pc:docMk/>
          <pc:sldMk cId="2133989953" sldId="438"/>
        </pc:sldMkLst>
        <pc:spChg chg="mod">
          <ac:chgData name="Suzanne White" userId="17c03fac-6434-43a6-af25-d2a3bc7d5013" providerId="ADAL" clId="{A512816D-68BA-43E0-95C0-1B038BB0A141}" dt="2025-06-24T20:45:16.922" v="3" actId="20577"/>
          <ac:spMkLst>
            <pc:docMk/>
            <pc:sldMk cId="2133989953" sldId="438"/>
            <ac:spMk id="2" creationId="{01907244-BA2B-01FB-9833-CC44337832CB}"/>
          </ac:spMkLst>
        </pc:spChg>
      </pc:sldChg>
      <pc:sldChg chg="modSp mod">
        <pc:chgData name="Suzanne White" userId="17c03fac-6434-43a6-af25-d2a3bc7d5013" providerId="ADAL" clId="{A512816D-68BA-43E0-95C0-1B038BB0A141}" dt="2025-07-07T15:28:51.415" v="39" actId="313"/>
        <pc:sldMkLst>
          <pc:docMk/>
          <pc:sldMk cId="1714163073" sldId="439"/>
        </pc:sldMkLst>
      </pc:sldChg>
      <pc:sldChg chg="modSp mod">
        <pc:chgData name="Suzanne White" userId="17c03fac-6434-43a6-af25-d2a3bc7d5013" providerId="ADAL" clId="{A512816D-68BA-43E0-95C0-1B038BB0A141}" dt="2025-07-07T15:29:37.036" v="41" actId="207"/>
        <pc:sldMkLst>
          <pc:docMk/>
          <pc:sldMk cId="2109397398" sldId="443"/>
        </pc:sldMkLst>
        <pc:spChg chg="mod">
          <ac:chgData name="Suzanne White" userId="17c03fac-6434-43a6-af25-d2a3bc7d5013" providerId="ADAL" clId="{A512816D-68BA-43E0-95C0-1B038BB0A141}" dt="2025-07-07T15:29:37.036" v="41" actId="207"/>
          <ac:spMkLst>
            <pc:docMk/>
            <pc:sldMk cId="2109397398" sldId="443"/>
            <ac:spMk id="7" creationId="{C29AE4BF-84F8-89F1-B7A9-EB2AAE5E8450}"/>
          </ac:spMkLst>
        </pc:spChg>
      </pc:sldChg>
    </pc:docChg>
  </pc:docChgLst>
  <pc:docChgLst>
    <pc:chgData name="Suzanne White" userId="17c03fac-6434-43a6-af25-d2a3bc7d5013" providerId="ADAL" clId="{6FA62A3F-60F2-4C78-B431-80308DA4C695}"/>
    <pc:docChg chg="custSel addSld delSld modSld">
      <pc:chgData name="Suzanne White" userId="17c03fac-6434-43a6-af25-d2a3bc7d5013" providerId="ADAL" clId="{6FA62A3F-60F2-4C78-B431-80308DA4C695}" dt="2025-07-30T17:55:23.002" v="924" actId="1076"/>
      <pc:docMkLst>
        <pc:docMk/>
      </pc:docMkLst>
      <pc:sldChg chg="addSp delSp modSp del mod">
        <pc:chgData name="Suzanne White" userId="17c03fac-6434-43a6-af25-d2a3bc7d5013" providerId="ADAL" clId="{6FA62A3F-60F2-4C78-B431-80308DA4C695}" dt="2025-07-30T17:50:46.681" v="258" actId="2696"/>
        <pc:sldMkLst>
          <pc:docMk/>
          <pc:sldMk cId="1714163073" sldId="439"/>
        </pc:sldMkLst>
      </pc:sldChg>
      <pc:sldChg chg="modSp mod">
        <pc:chgData name="Suzanne White" userId="17c03fac-6434-43a6-af25-d2a3bc7d5013" providerId="ADAL" clId="{6FA62A3F-60F2-4C78-B431-80308DA4C695}" dt="2025-07-30T17:41:51.960" v="153" actId="14100"/>
        <pc:sldMkLst>
          <pc:docMk/>
          <pc:sldMk cId="1283922074" sldId="454"/>
        </pc:sldMkLst>
        <pc:spChg chg="mod">
          <ac:chgData name="Suzanne White" userId="17c03fac-6434-43a6-af25-d2a3bc7d5013" providerId="ADAL" clId="{6FA62A3F-60F2-4C78-B431-80308DA4C695}" dt="2025-07-30T17:41:44.138" v="150" actId="20577"/>
          <ac:spMkLst>
            <pc:docMk/>
            <pc:sldMk cId="1283922074" sldId="454"/>
            <ac:spMk id="3" creationId="{FC2B0BE5-8808-77DA-E6C5-9B95F4C80141}"/>
          </ac:spMkLst>
        </pc:spChg>
        <pc:picChg chg="mod">
          <ac:chgData name="Suzanne White" userId="17c03fac-6434-43a6-af25-d2a3bc7d5013" providerId="ADAL" clId="{6FA62A3F-60F2-4C78-B431-80308DA4C695}" dt="2025-07-30T17:41:51.960" v="153" actId="14100"/>
          <ac:picMkLst>
            <pc:docMk/>
            <pc:sldMk cId="1283922074" sldId="454"/>
            <ac:picMk id="5" creationId="{B37C8F4E-5163-2D42-5BE9-C512E84F9475}"/>
          </ac:picMkLst>
        </pc:picChg>
        <pc:picChg chg="mod">
          <ac:chgData name="Suzanne White" userId="17c03fac-6434-43a6-af25-d2a3bc7d5013" providerId="ADAL" clId="{6FA62A3F-60F2-4C78-B431-80308DA4C695}" dt="2025-07-30T17:41:48.274" v="152" actId="1076"/>
          <ac:picMkLst>
            <pc:docMk/>
            <pc:sldMk cId="1283922074" sldId="454"/>
            <ac:picMk id="7" creationId="{3E0E909B-BD6C-0CD7-6A09-F1F94FC36B07}"/>
          </ac:picMkLst>
        </pc:picChg>
      </pc:sldChg>
      <pc:sldChg chg="addSp delSp modSp new mod modClrScheme chgLayout">
        <pc:chgData name="Suzanne White" userId="17c03fac-6434-43a6-af25-d2a3bc7d5013" providerId="ADAL" clId="{6FA62A3F-60F2-4C78-B431-80308DA4C695}" dt="2025-07-30T17:55:23.002" v="924" actId="1076"/>
        <pc:sldMkLst>
          <pc:docMk/>
          <pc:sldMk cId="665483708" sldId="455"/>
        </pc:sldMkLst>
        <pc:spChg chg="add mod">
          <ac:chgData name="Suzanne White" userId="17c03fac-6434-43a6-af25-d2a3bc7d5013" providerId="ADAL" clId="{6FA62A3F-60F2-4C78-B431-80308DA4C695}" dt="2025-07-30T17:55:18.774" v="922" actId="14100"/>
          <ac:spMkLst>
            <pc:docMk/>
            <pc:sldMk cId="665483708" sldId="455"/>
            <ac:spMk id="5" creationId="{0B7463D6-4B0C-71A9-8241-3EEDC2B334E6}"/>
          </ac:spMkLst>
        </pc:spChg>
        <pc:spChg chg="add mod">
          <ac:chgData name="Suzanne White" userId="17c03fac-6434-43a6-af25-d2a3bc7d5013" providerId="ADAL" clId="{6FA62A3F-60F2-4C78-B431-80308DA4C695}" dt="2025-07-30T17:54:26.252" v="911" actId="14100"/>
          <ac:spMkLst>
            <pc:docMk/>
            <pc:sldMk cId="665483708" sldId="455"/>
            <ac:spMk id="9" creationId="{EC4DFD5C-532F-5866-A2EF-1C02BC806D6E}"/>
          </ac:spMkLst>
        </pc:spChg>
        <pc:picChg chg="add mod">
          <ac:chgData name="Suzanne White" userId="17c03fac-6434-43a6-af25-d2a3bc7d5013" providerId="ADAL" clId="{6FA62A3F-60F2-4C78-B431-80308DA4C695}" dt="2025-07-30T17:55:23.002" v="924" actId="1076"/>
          <ac:picMkLst>
            <pc:docMk/>
            <pc:sldMk cId="665483708" sldId="455"/>
            <ac:picMk id="6" creationId="{11352D76-3FDA-266C-E1B7-EA49B448BB88}"/>
          </ac:picMkLst>
        </pc:picChg>
        <pc:picChg chg="add mod">
          <ac:chgData name="Suzanne White" userId="17c03fac-6434-43a6-af25-d2a3bc7d5013" providerId="ADAL" clId="{6FA62A3F-60F2-4C78-B431-80308DA4C695}" dt="2025-07-30T17:55:21.706" v="923" actId="1076"/>
          <ac:picMkLst>
            <pc:docMk/>
            <pc:sldMk cId="665483708" sldId="455"/>
            <ac:picMk id="7" creationId="{B89D39BD-750A-E7CD-3D43-12E79E4BE412}"/>
          </ac:picMkLst>
        </pc:picChg>
      </pc:sldChg>
      <pc:sldChg chg="new del">
        <pc:chgData name="Suzanne White" userId="17c03fac-6434-43a6-af25-d2a3bc7d5013" providerId="ADAL" clId="{6FA62A3F-60F2-4C78-B431-80308DA4C695}" dt="2025-07-30T17:51:02.987" v="260" actId="2696"/>
        <pc:sldMkLst>
          <pc:docMk/>
          <pc:sldMk cId="3506898242" sldId="45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247291-4198-45F9-9C2E-A505AD34C181}" type="datetimeFigureOut">
              <a:rPr lang="en-US" smtClean="0"/>
              <a:t>8/6/2025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BAB9E0-EA7E-46F5-8EFF-A7ECC64E92E4}" type="slidenum">
              <a:rPr lang="en-US" smtClean="0"/>
              <a:t>‹#›</a:t>
            </a:fld>
            <a:endParaRPr lang="en-US"/>
          </a:p>
        </p:txBody>
      </p:sp>
    </p:spTree>
    <p:extLst>
      <p:ext uri="{BB962C8B-B14F-4D97-AF65-F5344CB8AC3E}">
        <p14:creationId xmlns:p14="http://schemas.microsoft.com/office/powerpoint/2010/main" val="1412211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5F5CF-7563-910E-C780-7C168339C070}"/>
              </a:ext>
            </a:extLst>
          </p:cNvPr>
          <p:cNvSpPr>
            <a:spLocks noGrp="1"/>
          </p:cNvSpPr>
          <p:nvPr>
            <p:ph type="ctrTitle"/>
          </p:nvPr>
        </p:nvSpPr>
        <p:spPr>
          <a:xfrm>
            <a:off x="5369169" y="1122363"/>
            <a:ext cx="6435970" cy="2387600"/>
          </a:xfrm>
        </p:spPr>
        <p:txBody>
          <a:bodyPr anchor="b"/>
          <a:lstStyle>
            <a:lvl1pPr algn="l">
              <a:defRPr sz="6000">
                <a:solidFill>
                  <a:schemeClr val="bg1"/>
                </a:solidFill>
                <a:latin typeface="+mj-lt"/>
                <a:cs typeface="Times New Roman" panose="02020603050405020304" pitchFamily="18"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35612E9-1D7E-C187-3DC5-A7EF5451C6EE}"/>
              </a:ext>
            </a:extLst>
          </p:cNvPr>
          <p:cNvSpPr>
            <a:spLocks noGrp="1"/>
          </p:cNvSpPr>
          <p:nvPr>
            <p:ph type="subTitle" idx="1"/>
          </p:nvPr>
        </p:nvSpPr>
        <p:spPr>
          <a:xfrm>
            <a:off x="509479" y="3989942"/>
            <a:ext cx="11173042" cy="1086150"/>
          </a:xfrm>
        </p:spPr>
        <p:txBody>
          <a:bodyPr>
            <a:normAutofit/>
          </a:bodyPr>
          <a:lstStyle>
            <a:lvl1pPr marL="0" indent="0" algn="ctr">
              <a:buNone/>
              <a:defRPr sz="28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5" name="Picture 4">
            <a:extLst>
              <a:ext uri="{FF2B5EF4-FFF2-40B4-BE49-F238E27FC236}">
                <a16:creationId xmlns:a16="http://schemas.microsoft.com/office/drawing/2014/main" id="{686958BE-999F-7265-40E9-A5240BE1CF8D}"/>
              </a:ext>
            </a:extLst>
          </p:cNvPr>
          <p:cNvPicPr>
            <a:picLocks noChangeAspect="1"/>
          </p:cNvPicPr>
          <p:nvPr userDrawn="1"/>
        </p:nvPicPr>
        <p:blipFill>
          <a:blip r:embed="rId2"/>
          <a:srcRect/>
          <a:stretch/>
        </p:blipFill>
        <p:spPr>
          <a:xfrm>
            <a:off x="103645" y="929266"/>
            <a:ext cx="5693863" cy="3409498"/>
          </a:xfrm>
          <a:prstGeom prst="rect">
            <a:avLst/>
          </a:prstGeom>
        </p:spPr>
      </p:pic>
      <p:sp>
        <p:nvSpPr>
          <p:cNvPr id="7" name="Rectangle 6">
            <a:extLst>
              <a:ext uri="{FF2B5EF4-FFF2-40B4-BE49-F238E27FC236}">
                <a16:creationId xmlns:a16="http://schemas.microsoft.com/office/drawing/2014/main" id="{8A544B2E-8699-8C40-9CEE-8DF77282B273}"/>
              </a:ext>
            </a:extLst>
          </p:cNvPr>
          <p:cNvSpPr/>
          <p:nvPr userDrawn="1"/>
        </p:nvSpPr>
        <p:spPr>
          <a:xfrm>
            <a:off x="304800" y="304800"/>
            <a:ext cx="11582400" cy="6248400"/>
          </a:xfrm>
          <a:prstGeom prst="rect">
            <a:avLst/>
          </a:prstGeom>
          <a:no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57886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FB93E-0165-7922-39CB-8403F57F61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C4EA9D9-C4B7-4E5A-8BF1-AEF50543E7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8A843D-7418-D612-5FF8-37BC1250EC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D8C526-2423-FE08-908F-D1CC625B0FA7}"/>
              </a:ext>
            </a:extLst>
          </p:cNvPr>
          <p:cNvSpPr>
            <a:spLocks noGrp="1"/>
          </p:cNvSpPr>
          <p:nvPr>
            <p:ph type="dt" sz="half" idx="10"/>
          </p:nvPr>
        </p:nvSpPr>
        <p:spPr/>
        <p:txBody>
          <a:bodyPr/>
          <a:lstStyle/>
          <a:p>
            <a:fld id="{3AB34FB6-96E0-E94F-98AA-54332C31E3E2}" type="datetimeFigureOut">
              <a:rPr lang="en-US" smtClean="0"/>
              <a:t>8/6/2025</a:t>
            </a:fld>
            <a:endParaRPr lang="en-US"/>
          </a:p>
        </p:txBody>
      </p:sp>
      <p:sp>
        <p:nvSpPr>
          <p:cNvPr id="7" name="Slide Number Placeholder 6">
            <a:extLst>
              <a:ext uri="{FF2B5EF4-FFF2-40B4-BE49-F238E27FC236}">
                <a16:creationId xmlns:a16="http://schemas.microsoft.com/office/drawing/2014/main" id="{366B452B-B2E3-6970-E135-544F8D1E158E}"/>
              </a:ext>
            </a:extLst>
          </p:cNvPr>
          <p:cNvSpPr>
            <a:spLocks noGrp="1"/>
          </p:cNvSpPr>
          <p:nvPr>
            <p:ph type="sldNum" sz="quarter" idx="12"/>
          </p:nvPr>
        </p:nvSpPr>
        <p:spPr/>
        <p:txBody>
          <a:bodyPr/>
          <a:lstStyle/>
          <a:p>
            <a:fld id="{00C646E2-5701-E245-9F49-1F595AFFA2FE}" type="slidenum">
              <a:rPr lang="en-US" smtClean="0"/>
              <a:t>‹#›</a:t>
            </a:fld>
            <a:endParaRPr lang="en-US"/>
          </a:p>
        </p:txBody>
      </p:sp>
    </p:spTree>
    <p:extLst>
      <p:ext uri="{BB962C8B-B14F-4D97-AF65-F5344CB8AC3E}">
        <p14:creationId xmlns:p14="http://schemas.microsoft.com/office/powerpoint/2010/main" val="605084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C7E10-773A-0FFD-96F5-E4B1534C28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810511-A094-CDF5-22AD-008F576DEA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BB847DB-CB00-6B46-18BA-61354D20EA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2565E6-501E-A950-9109-73B7D4DEC2F3}"/>
              </a:ext>
            </a:extLst>
          </p:cNvPr>
          <p:cNvSpPr>
            <a:spLocks noGrp="1"/>
          </p:cNvSpPr>
          <p:nvPr>
            <p:ph type="dt" sz="half" idx="10"/>
          </p:nvPr>
        </p:nvSpPr>
        <p:spPr/>
        <p:txBody>
          <a:bodyPr/>
          <a:lstStyle/>
          <a:p>
            <a:fld id="{3AB34FB6-96E0-E94F-98AA-54332C31E3E2}" type="datetimeFigureOut">
              <a:rPr lang="en-US" smtClean="0"/>
              <a:t>8/6/2025</a:t>
            </a:fld>
            <a:endParaRPr lang="en-US"/>
          </a:p>
        </p:txBody>
      </p:sp>
      <p:sp>
        <p:nvSpPr>
          <p:cNvPr id="7" name="Slide Number Placeholder 6">
            <a:extLst>
              <a:ext uri="{FF2B5EF4-FFF2-40B4-BE49-F238E27FC236}">
                <a16:creationId xmlns:a16="http://schemas.microsoft.com/office/drawing/2014/main" id="{65AC4804-95CB-A5EC-7436-0327C8E40312}"/>
              </a:ext>
            </a:extLst>
          </p:cNvPr>
          <p:cNvSpPr>
            <a:spLocks noGrp="1"/>
          </p:cNvSpPr>
          <p:nvPr>
            <p:ph type="sldNum" sz="quarter" idx="12"/>
          </p:nvPr>
        </p:nvSpPr>
        <p:spPr/>
        <p:txBody>
          <a:bodyPr/>
          <a:lstStyle/>
          <a:p>
            <a:fld id="{00C646E2-5701-E245-9F49-1F595AFFA2FE}" type="slidenum">
              <a:rPr lang="en-US" smtClean="0"/>
              <a:t>‹#›</a:t>
            </a:fld>
            <a:endParaRPr lang="en-US"/>
          </a:p>
        </p:txBody>
      </p:sp>
    </p:spTree>
    <p:extLst>
      <p:ext uri="{BB962C8B-B14F-4D97-AF65-F5344CB8AC3E}">
        <p14:creationId xmlns:p14="http://schemas.microsoft.com/office/powerpoint/2010/main" val="3000416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611A7-5CAB-A0A8-9ADF-47EA99151B7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98EB790-385C-75D8-F148-5AB1825EE7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A3F9ED-109C-E7E4-FC65-C4B45DDFECBB}"/>
              </a:ext>
            </a:extLst>
          </p:cNvPr>
          <p:cNvSpPr>
            <a:spLocks noGrp="1"/>
          </p:cNvSpPr>
          <p:nvPr>
            <p:ph type="dt" sz="half" idx="10"/>
          </p:nvPr>
        </p:nvSpPr>
        <p:spPr/>
        <p:txBody>
          <a:bodyPr/>
          <a:lstStyle/>
          <a:p>
            <a:fld id="{3AB34FB6-96E0-E94F-98AA-54332C31E3E2}" type="datetimeFigureOut">
              <a:rPr lang="en-US" smtClean="0"/>
              <a:t>8/6/2025</a:t>
            </a:fld>
            <a:endParaRPr lang="en-US"/>
          </a:p>
        </p:txBody>
      </p:sp>
      <p:sp>
        <p:nvSpPr>
          <p:cNvPr id="6" name="Slide Number Placeholder 5">
            <a:extLst>
              <a:ext uri="{FF2B5EF4-FFF2-40B4-BE49-F238E27FC236}">
                <a16:creationId xmlns:a16="http://schemas.microsoft.com/office/drawing/2014/main" id="{00D966A9-97E3-4E20-D3F5-19EB07AB96F8}"/>
              </a:ext>
            </a:extLst>
          </p:cNvPr>
          <p:cNvSpPr>
            <a:spLocks noGrp="1"/>
          </p:cNvSpPr>
          <p:nvPr>
            <p:ph type="sldNum" sz="quarter" idx="12"/>
          </p:nvPr>
        </p:nvSpPr>
        <p:spPr/>
        <p:txBody>
          <a:bodyPr/>
          <a:lstStyle/>
          <a:p>
            <a:fld id="{00C646E2-5701-E245-9F49-1F595AFFA2FE}" type="slidenum">
              <a:rPr lang="en-US" smtClean="0"/>
              <a:t>‹#›</a:t>
            </a:fld>
            <a:endParaRPr lang="en-US"/>
          </a:p>
        </p:txBody>
      </p:sp>
    </p:spTree>
    <p:extLst>
      <p:ext uri="{BB962C8B-B14F-4D97-AF65-F5344CB8AC3E}">
        <p14:creationId xmlns:p14="http://schemas.microsoft.com/office/powerpoint/2010/main" val="18932191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7E530E-A39E-4B7F-27F3-A1DED943E6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F4815FF-D0F2-4CED-8659-42739ACF6A3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984235-F59F-1C05-743D-753E4B2CE06B}"/>
              </a:ext>
            </a:extLst>
          </p:cNvPr>
          <p:cNvSpPr>
            <a:spLocks noGrp="1"/>
          </p:cNvSpPr>
          <p:nvPr>
            <p:ph type="dt" sz="half" idx="10"/>
          </p:nvPr>
        </p:nvSpPr>
        <p:spPr/>
        <p:txBody>
          <a:bodyPr/>
          <a:lstStyle/>
          <a:p>
            <a:fld id="{3AB34FB6-96E0-E94F-98AA-54332C31E3E2}" type="datetimeFigureOut">
              <a:rPr lang="en-US" smtClean="0"/>
              <a:t>8/6/2025</a:t>
            </a:fld>
            <a:endParaRPr lang="en-US"/>
          </a:p>
        </p:txBody>
      </p:sp>
      <p:sp>
        <p:nvSpPr>
          <p:cNvPr id="6" name="Slide Number Placeholder 5">
            <a:extLst>
              <a:ext uri="{FF2B5EF4-FFF2-40B4-BE49-F238E27FC236}">
                <a16:creationId xmlns:a16="http://schemas.microsoft.com/office/drawing/2014/main" id="{1FC61F74-418A-3F5C-3E9E-5A26EB282DDD}"/>
              </a:ext>
            </a:extLst>
          </p:cNvPr>
          <p:cNvSpPr>
            <a:spLocks noGrp="1"/>
          </p:cNvSpPr>
          <p:nvPr>
            <p:ph type="sldNum" sz="quarter" idx="12"/>
          </p:nvPr>
        </p:nvSpPr>
        <p:spPr/>
        <p:txBody>
          <a:bodyPr/>
          <a:lstStyle/>
          <a:p>
            <a:fld id="{00C646E2-5701-E245-9F49-1F595AFFA2FE}" type="slidenum">
              <a:rPr lang="en-US" smtClean="0"/>
              <a:t>‹#›</a:t>
            </a:fld>
            <a:endParaRPr lang="en-US"/>
          </a:p>
        </p:txBody>
      </p:sp>
    </p:spTree>
    <p:extLst>
      <p:ext uri="{BB962C8B-B14F-4D97-AF65-F5344CB8AC3E}">
        <p14:creationId xmlns:p14="http://schemas.microsoft.com/office/powerpoint/2010/main" val="1524918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5F5CF-7563-910E-C780-7C168339C070}"/>
              </a:ext>
            </a:extLst>
          </p:cNvPr>
          <p:cNvSpPr>
            <a:spLocks noGrp="1"/>
          </p:cNvSpPr>
          <p:nvPr>
            <p:ph type="ctrTitle"/>
          </p:nvPr>
        </p:nvSpPr>
        <p:spPr>
          <a:xfrm>
            <a:off x="584887" y="1122363"/>
            <a:ext cx="11022226" cy="2387600"/>
          </a:xfrm>
        </p:spPr>
        <p:txBody>
          <a:bodyPr anchor="b"/>
          <a:lstStyle>
            <a:lvl1pPr algn="ctr">
              <a:defRPr sz="6000">
                <a:solidFill>
                  <a:schemeClr val="bg1"/>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35612E9-1D7E-C187-3DC5-A7EF5451C6EE}"/>
              </a:ext>
            </a:extLst>
          </p:cNvPr>
          <p:cNvSpPr>
            <a:spLocks noGrp="1"/>
          </p:cNvSpPr>
          <p:nvPr>
            <p:ph type="subTitle" idx="1"/>
          </p:nvPr>
        </p:nvSpPr>
        <p:spPr>
          <a:xfrm>
            <a:off x="1524000" y="3821392"/>
            <a:ext cx="9144000" cy="1102300"/>
          </a:xfrm>
        </p:spPr>
        <p:txBody>
          <a:bodyPr/>
          <a:lstStyle>
            <a:lvl1pPr marL="0" indent="0" algn="ctr">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C8AD87F3-13C9-F97D-679A-047289A8BDDF}"/>
              </a:ext>
            </a:extLst>
          </p:cNvPr>
          <p:cNvSpPr>
            <a:spLocks noGrp="1"/>
          </p:cNvSpPr>
          <p:nvPr>
            <p:ph type="dt" sz="half" idx="10"/>
          </p:nvPr>
        </p:nvSpPr>
        <p:spPr/>
        <p:txBody>
          <a:bodyPr/>
          <a:lstStyle/>
          <a:p>
            <a:fld id="{3AB34FB6-96E0-E94F-98AA-54332C31E3E2}" type="datetimeFigureOut">
              <a:rPr lang="en-US" smtClean="0"/>
              <a:t>8/6/2025</a:t>
            </a:fld>
            <a:endParaRPr lang="en-US"/>
          </a:p>
        </p:txBody>
      </p:sp>
      <p:sp>
        <p:nvSpPr>
          <p:cNvPr id="6" name="Slide Number Placeholder 5">
            <a:extLst>
              <a:ext uri="{FF2B5EF4-FFF2-40B4-BE49-F238E27FC236}">
                <a16:creationId xmlns:a16="http://schemas.microsoft.com/office/drawing/2014/main" id="{08255B78-8660-7977-A527-B43BB02EAF7D}"/>
              </a:ext>
            </a:extLst>
          </p:cNvPr>
          <p:cNvSpPr>
            <a:spLocks noGrp="1"/>
          </p:cNvSpPr>
          <p:nvPr>
            <p:ph type="sldNum" sz="quarter" idx="12"/>
          </p:nvPr>
        </p:nvSpPr>
        <p:spPr/>
        <p:txBody>
          <a:bodyPr/>
          <a:lstStyle/>
          <a:p>
            <a:fld id="{00C646E2-5701-E245-9F49-1F595AFFA2FE}" type="slidenum">
              <a:rPr lang="en-US" smtClean="0"/>
              <a:t>‹#›</a:t>
            </a:fld>
            <a:endParaRPr lang="en-US"/>
          </a:p>
        </p:txBody>
      </p:sp>
      <p:pic>
        <p:nvPicPr>
          <p:cNvPr id="8" name="Picture 7">
            <a:extLst>
              <a:ext uri="{FF2B5EF4-FFF2-40B4-BE49-F238E27FC236}">
                <a16:creationId xmlns:a16="http://schemas.microsoft.com/office/drawing/2014/main" id="{84389171-B04B-0ECD-A41B-B497CF95CE03}"/>
              </a:ext>
            </a:extLst>
          </p:cNvPr>
          <p:cNvPicPr>
            <a:picLocks noChangeAspect="1"/>
          </p:cNvPicPr>
          <p:nvPr userDrawn="1"/>
        </p:nvPicPr>
        <p:blipFill>
          <a:blip r:embed="rId2"/>
          <a:srcRect/>
          <a:stretch/>
        </p:blipFill>
        <p:spPr>
          <a:xfrm>
            <a:off x="4318262" y="5955356"/>
            <a:ext cx="3555476" cy="801987"/>
          </a:xfrm>
          <a:prstGeom prst="rect">
            <a:avLst/>
          </a:prstGeom>
        </p:spPr>
      </p:pic>
    </p:spTree>
    <p:extLst>
      <p:ext uri="{BB962C8B-B14F-4D97-AF65-F5344CB8AC3E}">
        <p14:creationId xmlns:p14="http://schemas.microsoft.com/office/powerpoint/2010/main" val="1682629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Title Slid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5F5CF-7563-910E-C780-7C168339C070}"/>
              </a:ext>
            </a:extLst>
          </p:cNvPr>
          <p:cNvSpPr>
            <a:spLocks noGrp="1"/>
          </p:cNvSpPr>
          <p:nvPr>
            <p:ph type="ctrTitle"/>
          </p:nvPr>
        </p:nvSpPr>
        <p:spPr>
          <a:xfrm>
            <a:off x="1239716" y="3155682"/>
            <a:ext cx="9712569" cy="1615201"/>
          </a:xfrm>
        </p:spPr>
        <p:txBody>
          <a:bodyPr anchor="b"/>
          <a:lstStyle>
            <a:lvl1pPr algn="ctr">
              <a:defRPr sz="6000">
                <a:solidFill>
                  <a:schemeClr val="bg1"/>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35612E9-1D7E-C187-3DC5-A7EF5451C6EE}"/>
              </a:ext>
            </a:extLst>
          </p:cNvPr>
          <p:cNvSpPr>
            <a:spLocks noGrp="1"/>
          </p:cNvSpPr>
          <p:nvPr>
            <p:ph type="subTitle" idx="1"/>
          </p:nvPr>
        </p:nvSpPr>
        <p:spPr>
          <a:xfrm>
            <a:off x="1239716" y="4886897"/>
            <a:ext cx="9712568" cy="1044979"/>
          </a:xfrm>
        </p:spPr>
        <p:txBody>
          <a:bodyPr/>
          <a:lstStyle>
            <a:lvl1pPr marL="0" indent="0" algn="ctr">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5" name="Picture 4">
            <a:extLst>
              <a:ext uri="{FF2B5EF4-FFF2-40B4-BE49-F238E27FC236}">
                <a16:creationId xmlns:a16="http://schemas.microsoft.com/office/drawing/2014/main" id="{686958BE-999F-7265-40E9-A5240BE1CF8D}"/>
              </a:ext>
            </a:extLst>
          </p:cNvPr>
          <p:cNvPicPr>
            <a:picLocks noChangeAspect="1"/>
          </p:cNvPicPr>
          <p:nvPr userDrawn="1"/>
        </p:nvPicPr>
        <p:blipFill>
          <a:blip r:embed="rId2"/>
          <a:srcRect/>
          <a:stretch/>
        </p:blipFill>
        <p:spPr>
          <a:xfrm>
            <a:off x="4180026" y="601160"/>
            <a:ext cx="3831948" cy="2294579"/>
          </a:xfrm>
          <a:prstGeom prst="rect">
            <a:avLst/>
          </a:prstGeom>
        </p:spPr>
      </p:pic>
      <p:sp>
        <p:nvSpPr>
          <p:cNvPr id="7" name="Rectangle 6">
            <a:extLst>
              <a:ext uri="{FF2B5EF4-FFF2-40B4-BE49-F238E27FC236}">
                <a16:creationId xmlns:a16="http://schemas.microsoft.com/office/drawing/2014/main" id="{6A7A3D07-BFCC-B067-1A26-38A5C1EC8CEA}"/>
              </a:ext>
            </a:extLst>
          </p:cNvPr>
          <p:cNvSpPr/>
          <p:nvPr userDrawn="1"/>
        </p:nvSpPr>
        <p:spPr>
          <a:xfrm>
            <a:off x="304800" y="304800"/>
            <a:ext cx="11582400" cy="6248400"/>
          </a:xfrm>
          <a:prstGeom prst="rect">
            <a:avLst/>
          </a:prstGeom>
          <a:no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1022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B4CA4-1BDB-D2FB-E9F6-6566E18DCD38}"/>
              </a:ext>
            </a:extLst>
          </p:cNvPr>
          <p:cNvSpPr>
            <a:spLocks noGrp="1"/>
          </p:cNvSpPr>
          <p:nvPr>
            <p:ph type="title"/>
          </p:nvPr>
        </p:nvSpPr>
        <p:spPr>
          <a:xfrm>
            <a:off x="838200" y="407773"/>
            <a:ext cx="10515600" cy="1011066"/>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2F35409-C4CD-90F4-F6FD-D3818451965C}"/>
              </a:ext>
            </a:extLst>
          </p:cNvPr>
          <p:cNvSpPr>
            <a:spLocks noGrp="1"/>
          </p:cNvSpPr>
          <p:nvPr>
            <p:ph idx="1"/>
          </p:nvPr>
        </p:nvSpPr>
        <p:spPr>
          <a:xfrm>
            <a:off x="838200" y="1717590"/>
            <a:ext cx="10515600" cy="41875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B7AAF2A-F252-85D7-B59A-AC065740DD36}"/>
              </a:ext>
            </a:extLst>
          </p:cNvPr>
          <p:cNvSpPr>
            <a:spLocks noGrp="1"/>
          </p:cNvSpPr>
          <p:nvPr>
            <p:ph type="dt" sz="half" idx="10"/>
          </p:nvPr>
        </p:nvSpPr>
        <p:spPr>
          <a:xfrm>
            <a:off x="838200" y="6367192"/>
            <a:ext cx="2743200" cy="490808"/>
          </a:xfrm>
        </p:spPr>
        <p:txBody>
          <a:bodyPr/>
          <a:lstStyle>
            <a:lvl1pPr>
              <a:defRPr>
                <a:solidFill>
                  <a:schemeClr val="accent2"/>
                </a:solidFill>
              </a:defRPr>
            </a:lvl1pPr>
          </a:lstStyle>
          <a:p>
            <a:fld id="{3AB34FB6-96E0-E94F-98AA-54332C31E3E2}" type="datetimeFigureOut">
              <a:rPr lang="en-US" smtClean="0"/>
              <a:pPr/>
              <a:t>8/6/2025</a:t>
            </a:fld>
            <a:endParaRPr lang="en-US" dirty="0"/>
          </a:p>
        </p:txBody>
      </p:sp>
      <p:sp>
        <p:nvSpPr>
          <p:cNvPr id="6" name="Slide Number Placeholder 5">
            <a:extLst>
              <a:ext uri="{FF2B5EF4-FFF2-40B4-BE49-F238E27FC236}">
                <a16:creationId xmlns:a16="http://schemas.microsoft.com/office/drawing/2014/main" id="{AA26550C-9433-24E4-3EAD-30A81EC25415}"/>
              </a:ext>
            </a:extLst>
          </p:cNvPr>
          <p:cNvSpPr>
            <a:spLocks noGrp="1"/>
          </p:cNvSpPr>
          <p:nvPr>
            <p:ph type="sldNum" sz="quarter" idx="12"/>
          </p:nvPr>
        </p:nvSpPr>
        <p:spPr>
          <a:xfrm>
            <a:off x="8610600" y="6367192"/>
            <a:ext cx="2743200" cy="490808"/>
          </a:xfrm>
        </p:spPr>
        <p:txBody>
          <a:bodyPr/>
          <a:lstStyle>
            <a:lvl1pPr>
              <a:defRPr>
                <a:solidFill>
                  <a:schemeClr val="accent2"/>
                </a:solidFill>
              </a:defRPr>
            </a:lvl1pPr>
          </a:lstStyle>
          <a:p>
            <a:fld id="{00C646E2-5701-E245-9F49-1F595AFFA2FE}" type="slidenum">
              <a:rPr lang="en-US" smtClean="0"/>
              <a:pPr/>
              <a:t>‹#›</a:t>
            </a:fld>
            <a:endParaRPr lang="en-US"/>
          </a:p>
        </p:txBody>
      </p:sp>
    </p:spTree>
    <p:extLst>
      <p:ext uri="{BB962C8B-B14F-4D97-AF65-F5344CB8AC3E}">
        <p14:creationId xmlns:p14="http://schemas.microsoft.com/office/powerpoint/2010/main" val="1926540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880B4-DA72-8AD7-D5F8-C1BC286E93E8}"/>
              </a:ext>
            </a:extLst>
          </p:cNvPr>
          <p:cNvSpPr>
            <a:spLocks noGrp="1"/>
          </p:cNvSpPr>
          <p:nvPr>
            <p:ph type="title"/>
          </p:nvPr>
        </p:nvSpPr>
        <p:spPr>
          <a:xfrm>
            <a:off x="831850" y="1709738"/>
            <a:ext cx="10515600" cy="2852737"/>
          </a:xfrm>
        </p:spPr>
        <p:txBody>
          <a:bodyPr anchor="b"/>
          <a:lstStyle>
            <a:lvl1pPr>
              <a:defRPr sz="6000">
                <a:solidFill>
                  <a:schemeClr val="bg2"/>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FA2637E-8094-255C-CEBE-7776CDF656C7}"/>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0ED5793-4EBF-1BB5-2B3F-E9C4CC7E79EB}"/>
              </a:ext>
            </a:extLst>
          </p:cNvPr>
          <p:cNvSpPr>
            <a:spLocks noGrp="1"/>
          </p:cNvSpPr>
          <p:nvPr>
            <p:ph type="dt" sz="half" idx="10"/>
          </p:nvPr>
        </p:nvSpPr>
        <p:spPr>
          <a:xfrm>
            <a:off x="838200" y="6448811"/>
            <a:ext cx="2743200" cy="365125"/>
          </a:xfrm>
        </p:spPr>
        <p:txBody>
          <a:bodyPr/>
          <a:lstStyle>
            <a:lvl1pPr>
              <a:defRPr>
                <a:solidFill>
                  <a:schemeClr val="bg2"/>
                </a:solidFill>
              </a:defRPr>
            </a:lvl1pPr>
          </a:lstStyle>
          <a:p>
            <a:fld id="{3AB34FB6-96E0-E94F-98AA-54332C31E3E2}" type="datetimeFigureOut">
              <a:rPr lang="en-US" smtClean="0"/>
              <a:pPr/>
              <a:t>8/6/2025</a:t>
            </a:fld>
            <a:endParaRPr lang="en-US" dirty="0"/>
          </a:p>
        </p:txBody>
      </p:sp>
      <p:sp>
        <p:nvSpPr>
          <p:cNvPr id="6" name="Slide Number Placeholder 5">
            <a:extLst>
              <a:ext uri="{FF2B5EF4-FFF2-40B4-BE49-F238E27FC236}">
                <a16:creationId xmlns:a16="http://schemas.microsoft.com/office/drawing/2014/main" id="{70023F44-6423-5214-29F9-1564FE9BE2F8}"/>
              </a:ext>
            </a:extLst>
          </p:cNvPr>
          <p:cNvSpPr>
            <a:spLocks noGrp="1"/>
          </p:cNvSpPr>
          <p:nvPr>
            <p:ph type="sldNum" sz="quarter" idx="12"/>
          </p:nvPr>
        </p:nvSpPr>
        <p:spPr>
          <a:xfrm>
            <a:off x="8610600" y="6448811"/>
            <a:ext cx="2743200" cy="365125"/>
          </a:xfrm>
        </p:spPr>
        <p:txBody>
          <a:bodyPr/>
          <a:lstStyle>
            <a:lvl1pPr>
              <a:defRPr>
                <a:solidFill>
                  <a:schemeClr val="bg2"/>
                </a:solidFill>
              </a:defRPr>
            </a:lvl1pPr>
          </a:lstStyle>
          <a:p>
            <a:fld id="{00C646E2-5701-E245-9F49-1F595AFFA2FE}" type="slidenum">
              <a:rPr lang="en-US" smtClean="0"/>
              <a:pPr/>
              <a:t>‹#›</a:t>
            </a:fld>
            <a:endParaRPr lang="en-US"/>
          </a:p>
        </p:txBody>
      </p:sp>
      <p:sp>
        <p:nvSpPr>
          <p:cNvPr id="8" name="TextBox 7">
            <a:extLst>
              <a:ext uri="{FF2B5EF4-FFF2-40B4-BE49-F238E27FC236}">
                <a16:creationId xmlns:a16="http://schemas.microsoft.com/office/drawing/2014/main" id="{87B8CE90-6158-6721-6A83-1930F91FD763}"/>
              </a:ext>
            </a:extLst>
          </p:cNvPr>
          <p:cNvSpPr txBox="1"/>
          <p:nvPr userDrawn="1"/>
        </p:nvSpPr>
        <p:spPr>
          <a:xfrm>
            <a:off x="4487562" y="6448811"/>
            <a:ext cx="3216875" cy="307777"/>
          </a:xfrm>
          <a:prstGeom prst="rect">
            <a:avLst/>
          </a:prstGeom>
          <a:noFill/>
        </p:spPr>
        <p:txBody>
          <a:bodyPr wrap="square" rtlCol="0">
            <a:spAutoFit/>
          </a:bodyPr>
          <a:lstStyle/>
          <a:p>
            <a:pPr algn="ctr"/>
            <a:r>
              <a:rPr lang="en-US" sz="1400" b="0" i="0" spc="0" dirty="0">
                <a:solidFill>
                  <a:schemeClr val="bg2"/>
                </a:solidFill>
                <a:latin typeface="+mn-lt"/>
                <a:ea typeface="Open Sans Light" pitchFamily="2" charset="0"/>
                <a:cs typeface="Open Sans Light" pitchFamily="2" charset="0"/>
              </a:rPr>
              <a:t>FLORIDA STATE UNIVERSITY</a:t>
            </a:r>
          </a:p>
        </p:txBody>
      </p:sp>
      <p:pic>
        <p:nvPicPr>
          <p:cNvPr id="10" name="Picture 9">
            <a:extLst>
              <a:ext uri="{FF2B5EF4-FFF2-40B4-BE49-F238E27FC236}">
                <a16:creationId xmlns:a16="http://schemas.microsoft.com/office/drawing/2014/main" id="{727F293E-B2D2-6E98-BD99-0C2BBBF9E5FE}"/>
              </a:ext>
            </a:extLst>
          </p:cNvPr>
          <p:cNvPicPr>
            <a:picLocks noChangeAspect="1"/>
          </p:cNvPicPr>
          <p:nvPr userDrawn="1"/>
        </p:nvPicPr>
        <p:blipFill>
          <a:blip r:embed="rId2"/>
          <a:srcRect/>
          <a:stretch/>
        </p:blipFill>
        <p:spPr>
          <a:xfrm>
            <a:off x="11041277" y="110880"/>
            <a:ext cx="1123950" cy="673023"/>
          </a:xfrm>
          <a:prstGeom prst="rect">
            <a:avLst/>
          </a:prstGeom>
        </p:spPr>
      </p:pic>
    </p:spTree>
    <p:extLst>
      <p:ext uri="{BB962C8B-B14F-4D97-AF65-F5344CB8AC3E}">
        <p14:creationId xmlns:p14="http://schemas.microsoft.com/office/powerpoint/2010/main" val="2948090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AE62A-D4A1-12DB-FEC1-3819C3DD60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AFDB61-7333-5D50-B5C0-688DFCF8349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8940B5E-3E52-C4B9-9898-43CCDA94B2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B6B8290-B12E-D7AE-B4CE-6AD080C2F941}"/>
              </a:ext>
            </a:extLst>
          </p:cNvPr>
          <p:cNvSpPr>
            <a:spLocks noGrp="1"/>
          </p:cNvSpPr>
          <p:nvPr>
            <p:ph type="dt" sz="half" idx="10"/>
          </p:nvPr>
        </p:nvSpPr>
        <p:spPr/>
        <p:txBody>
          <a:bodyPr/>
          <a:lstStyle/>
          <a:p>
            <a:fld id="{3AB34FB6-96E0-E94F-98AA-54332C31E3E2}" type="datetimeFigureOut">
              <a:rPr lang="en-US" smtClean="0"/>
              <a:t>8/6/2025</a:t>
            </a:fld>
            <a:endParaRPr lang="en-US"/>
          </a:p>
        </p:txBody>
      </p:sp>
      <p:sp>
        <p:nvSpPr>
          <p:cNvPr id="7" name="Slide Number Placeholder 6">
            <a:extLst>
              <a:ext uri="{FF2B5EF4-FFF2-40B4-BE49-F238E27FC236}">
                <a16:creationId xmlns:a16="http://schemas.microsoft.com/office/drawing/2014/main" id="{CD2C5EE9-E76D-B076-3220-D99665773EED}"/>
              </a:ext>
            </a:extLst>
          </p:cNvPr>
          <p:cNvSpPr>
            <a:spLocks noGrp="1"/>
          </p:cNvSpPr>
          <p:nvPr>
            <p:ph type="sldNum" sz="quarter" idx="12"/>
          </p:nvPr>
        </p:nvSpPr>
        <p:spPr/>
        <p:txBody>
          <a:bodyPr/>
          <a:lstStyle/>
          <a:p>
            <a:fld id="{00C646E2-5701-E245-9F49-1F595AFFA2FE}" type="slidenum">
              <a:rPr lang="en-US" smtClean="0"/>
              <a:t>‹#›</a:t>
            </a:fld>
            <a:endParaRPr lang="en-US"/>
          </a:p>
        </p:txBody>
      </p:sp>
    </p:spTree>
    <p:extLst>
      <p:ext uri="{BB962C8B-B14F-4D97-AF65-F5344CB8AC3E}">
        <p14:creationId xmlns:p14="http://schemas.microsoft.com/office/powerpoint/2010/main" val="612024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448D9-6A0B-D164-B8E3-2D97680AE50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A57717C-8D84-604E-FB53-FAA257C014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0B00931-DDF4-74B4-7482-676148ED4B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D5CAB2-B6AC-6647-DF64-D642E5901C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362DAE-67EA-6C69-E4D3-B0EA580430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8A9263-131B-40FF-E9B4-EC7D49481A2D}"/>
              </a:ext>
            </a:extLst>
          </p:cNvPr>
          <p:cNvSpPr>
            <a:spLocks noGrp="1"/>
          </p:cNvSpPr>
          <p:nvPr>
            <p:ph type="dt" sz="half" idx="10"/>
          </p:nvPr>
        </p:nvSpPr>
        <p:spPr/>
        <p:txBody>
          <a:bodyPr/>
          <a:lstStyle/>
          <a:p>
            <a:fld id="{3AB34FB6-96E0-E94F-98AA-54332C31E3E2}" type="datetimeFigureOut">
              <a:rPr lang="en-US" smtClean="0"/>
              <a:t>8/6/2025</a:t>
            </a:fld>
            <a:endParaRPr lang="en-US"/>
          </a:p>
        </p:txBody>
      </p:sp>
      <p:sp>
        <p:nvSpPr>
          <p:cNvPr id="9" name="Slide Number Placeholder 8">
            <a:extLst>
              <a:ext uri="{FF2B5EF4-FFF2-40B4-BE49-F238E27FC236}">
                <a16:creationId xmlns:a16="http://schemas.microsoft.com/office/drawing/2014/main" id="{88424AB0-E725-AA9C-815A-6667122E06CF}"/>
              </a:ext>
            </a:extLst>
          </p:cNvPr>
          <p:cNvSpPr>
            <a:spLocks noGrp="1"/>
          </p:cNvSpPr>
          <p:nvPr>
            <p:ph type="sldNum" sz="quarter" idx="12"/>
          </p:nvPr>
        </p:nvSpPr>
        <p:spPr/>
        <p:txBody>
          <a:bodyPr/>
          <a:lstStyle/>
          <a:p>
            <a:fld id="{00C646E2-5701-E245-9F49-1F595AFFA2FE}" type="slidenum">
              <a:rPr lang="en-US" smtClean="0"/>
              <a:t>‹#›</a:t>
            </a:fld>
            <a:endParaRPr lang="en-US"/>
          </a:p>
        </p:txBody>
      </p:sp>
    </p:spTree>
    <p:extLst>
      <p:ext uri="{BB962C8B-B14F-4D97-AF65-F5344CB8AC3E}">
        <p14:creationId xmlns:p14="http://schemas.microsoft.com/office/powerpoint/2010/main" val="3727546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32159-26DE-7E09-2A91-62B668AF8E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CF45FF-8322-1D1F-71EE-C7DA4139FF40}"/>
              </a:ext>
            </a:extLst>
          </p:cNvPr>
          <p:cNvSpPr>
            <a:spLocks noGrp="1"/>
          </p:cNvSpPr>
          <p:nvPr>
            <p:ph type="dt" sz="half" idx="10"/>
          </p:nvPr>
        </p:nvSpPr>
        <p:spPr/>
        <p:txBody>
          <a:bodyPr/>
          <a:lstStyle/>
          <a:p>
            <a:fld id="{3AB34FB6-96E0-E94F-98AA-54332C31E3E2}" type="datetimeFigureOut">
              <a:rPr lang="en-US" smtClean="0"/>
              <a:t>8/6/2025</a:t>
            </a:fld>
            <a:endParaRPr lang="en-US"/>
          </a:p>
        </p:txBody>
      </p:sp>
      <p:sp>
        <p:nvSpPr>
          <p:cNvPr id="5" name="Slide Number Placeholder 4">
            <a:extLst>
              <a:ext uri="{FF2B5EF4-FFF2-40B4-BE49-F238E27FC236}">
                <a16:creationId xmlns:a16="http://schemas.microsoft.com/office/drawing/2014/main" id="{051347C8-C8DC-7727-063C-207D80FFE245}"/>
              </a:ext>
            </a:extLst>
          </p:cNvPr>
          <p:cNvSpPr>
            <a:spLocks noGrp="1"/>
          </p:cNvSpPr>
          <p:nvPr>
            <p:ph type="sldNum" sz="quarter" idx="12"/>
          </p:nvPr>
        </p:nvSpPr>
        <p:spPr/>
        <p:txBody>
          <a:bodyPr/>
          <a:lstStyle/>
          <a:p>
            <a:fld id="{00C646E2-5701-E245-9F49-1F595AFFA2FE}" type="slidenum">
              <a:rPr lang="en-US" smtClean="0"/>
              <a:t>‹#›</a:t>
            </a:fld>
            <a:endParaRPr lang="en-US"/>
          </a:p>
        </p:txBody>
      </p:sp>
    </p:spTree>
    <p:extLst>
      <p:ext uri="{BB962C8B-B14F-4D97-AF65-F5344CB8AC3E}">
        <p14:creationId xmlns:p14="http://schemas.microsoft.com/office/powerpoint/2010/main" val="2546223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F308FF-9CEF-9E71-F5F8-4339D02237A9}"/>
              </a:ext>
            </a:extLst>
          </p:cNvPr>
          <p:cNvSpPr>
            <a:spLocks noGrp="1"/>
          </p:cNvSpPr>
          <p:nvPr>
            <p:ph type="dt" sz="half" idx="10"/>
          </p:nvPr>
        </p:nvSpPr>
        <p:spPr/>
        <p:txBody>
          <a:bodyPr/>
          <a:lstStyle/>
          <a:p>
            <a:fld id="{3AB34FB6-96E0-E94F-98AA-54332C31E3E2}" type="datetimeFigureOut">
              <a:rPr lang="en-US" smtClean="0"/>
              <a:t>8/6/2025</a:t>
            </a:fld>
            <a:endParaRPr lang="en-US"/>
          </a:p>
        </p:txBody>
      </p:sp>
      <p:sp>
        <p:nvSpPr>
          <p:cNvPr id="4" name="Slide Number Placeholder 3">
            <a:extLst>
              <a:ext uri="{FF2B5EF4-FFF2-40B4-BE49-F238E27FC236}">
                <a16:creationId xmlns:a16="http://schemas.microsoft.com/office/drawing/2014/main" id="{9FAEB8CB-6197-F5EC-FBD0-1D15310ADE34}"/>
              </a:ext>
            </a:extLst>
          </p:cNvPr>
          <p:cNvSpPr>
            <a:spLocks noGrp="1"/>
          </p:cNvSpPr>
          <p:nvPr>
            <p:ph type="sldNum" sz="quarter" idx="12"/>
          </p:nvPr>
        </p:nvSpPr>
        <p:spPr/>
        <p:txBody>
          <a:bodyPr/>
          <a:lstStyle/>
          <a:p>
            <a:fld id="{00C646E2-5701-E245-9F49-1F595AFFA2FE}" type="slidenum">
              <a:rPr lang="en-US" smtClean="0"/>
              <a:t>‹#›</a:t>
            </a:fld>
            <a:endParaRPr lang="en-US"/>
          </a:p>
        </p:txBody>
      </p:sp>
    </p:spTree>
    <p:extLst>
      <p:ext uri="{BB962C8B-B14F-4D97-AF65-F5344CB8AC3E}">
        <p14:creationId xmlns:p14="http://schemas.microsoft.com/office/powerpoint/2010/main" val="1182673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AC931FD-487B-FB4F-9663-6F1B47FCF50B}"/>
              </a:ext>
            </a:extLst>
          </p:cNvPr>
          <p:cNvSpPr/>
          <p:nvPr userDrawn="1"/>
        </p:nvSpPr>
        <p:spPr>
          <a:xfrm>
            <a:off x="0" y="6359525"/>
            <a:ext cx="12192000" cy="4984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84AF466-845F-25C1-2F42-A39E88937987}"/>
              </a:ext>
            </a:extLst>
          </p:cNvPr>
          <p:cNvSpPr txBox="1"/>
          <p:nvPr userDrawn="1"/>
        </p:nvSpPr>
        <p:spPr>
          <a:xfrm>
            <a:off x="4487562" y="6448811"/>
            <a:ext cx="3216875" cy="307777"/>
          </a:xfrm>
          <a:prstGeom prst="rect">
            <a:avLst/>
          </a:prstGeom>
          <a:noFill/>
        </p:spPr>
        <p:txBody>
          <a:bodyPr wrap="square" rtlCol="0">
            <a:spAutoFit/>
          </a:bodyPr>
          <a:lstStyle/>
          <a:p>
            <a:pPr algn="ctr"/>
            <a:r>
              <a:rPr lang="en-US" sz="1400" b="0" i="0" spc="0" dirty="0">
                <a:solidFill>
                  <a:schemeClr val="accent2"/>
                </a:solidFill>
                <a:latin typeface="+mn-lt"/>
                <a:ea typeface="Open Sans Light" pitchFamily="2" charset="0"/>
                <a:cs typeface="Open Sans Light" pitchFamily="2" charset="0"/>
              </a:rPr>
              <a:t>FLORIDA STATE UNIVERSITY</a:t>
            </a:r>
          </a:p>
        </p:txBody>
      </p:sp>
      <p:pic>
        <p:nvPicPr>
          <p:cNvPr id="9" name="Picture 8" descr="A close up of a logo&#10;&#10;Description automatically generated">
            <a:extLst>
              <a:ext uri="{FF2B5EF4-FFF2-40B4-BE49-F238E27FC236}">
                <a16:creationId xmlns:a16="http://schemas.microsoft.com/office/drawing/2014/main" id="{3854FDEB-39C7-AC12-C5D7-0072E4657FEE}"/>
              </a:ext>
            </a:extLst>
          </p:cNvPr>
          <p:cNvPicPr>
            <a:picLocks noChangeAspect="1"/>
          </p:cNvPicPr>
          <p:nvPr userDrawn="1"/>
        </p:nvPicPr>
        <p:blipFill>
          <a:blip r:embed="rId15"/>
          <a:stretch>
            <a:fillRect/>
          </a:stretch>
        </p:blipFill>
        <p:spPr>
          <a:xfrm>
            <a:off x="11041277" y="109022"/>
            <a:ext cx="1123950" cy="673024"/>
          </a:xfrm>
          <a:prstGeom prst="rect">
            <a:avLst/>
          </a:prstGeom>
        </p:spPr>
      </p:pic>
      <p:sp>
        <p:nvSpPr>
          <p:cNvPr id="2" name="Title Placeholder 1">
            <a:extLst>
              <a:ext uri="{FF2B5EF4-FFF2-40B4-BE49-F238E27FC236}">
                <a16:creationId xmlns:a16="http://schemas.microsoft.com/office/drawing/2014/main" id="{2253CF2F-ADD4-6F9A-E59D-0434131054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FFB9F1B-2C71-3B4E-A91B-8504AACA06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4FED1D6-CC84-B500-5E9B-CA793480A9D2}"/>
              </a:ext>
            </a:extLst>
          </p:cNvPr>
          <p:cNvSpPr>
            <a:spLocks noGrp="1"/>
          </p:cNvSpPr>
          <p:nvPr>
            <p:ph type="dt" sz="half" idx="2"/>
          </p:nvPr>
        </p:nvSpPr>
        <p:spPr>
          <a:xfrm>
            <a:off x="838200" y="6448811"/>
            <a:ext cx="2743200" cy="365125"/>
          </a:xfrm>
          <a:prstGeom prst="rect">
            <a:avLst/>
          </a:prstGeom>
        </p:spPr>
        <p:txBody>
          <a:bodyPr vert="horz" lIns="91440" tIns="45720" rIns="91440" bIns="45720" rtlCol="0" anchor="ctr"/>
          <a:lstStyle>
            <a:lvl1pPr algn="l">
              <a:defRPr sz="1200">
                <a:solidFill>
                  <a:schemeClr val="accent2"/>
                </a:solidFill>
              </a:defRPr>
            </a:lvl1pPr>
          </a:lstStyle>
          <a:p>
            <a:fld id="{3AB34FB6-96E0-E94F-98AA-54332C31E3E2}" type="datetimeFigureOut">
              <a:rPr lang="en-US" smtClean="0"/>
              <a:pPr/>
              <a:t>8/6/2025</a:t>
            </a:fld>
            <a:endParaRPr lang="en-US" dirty="0"/>
          </a:p>
        </p:txBody>
      </p:sp>
      <p:sp>
        <p:nvSpPr>
          <p:cNvPr id="6" name="Slide Number Placeholder 5">
            <a:extLst>
              <a:ext uri="{FF2B5EF4-FFF2-40B4-BE49-F238E27FC236}">
                <a16:creationId xmlns:a16="http://schemas.microsoft.com/office/drawing/2014/main" id="{62C0A297-EF75-F329-75D5-059F83F2B227}"/>
              </a:ext>
            </a:extLst>
          </p:cNvPr>
          <p:cNvSpPr>
            <a:spLocks noGrp="1"/>
          </p:cNvSpPr>
          <p:nvPr>
            <p:ph type="sldNum" sz="quarter" idx="4"/>
          </p:nvPr>
        </p:nvSpPr>
        <p:spPr>
          <a:xfrm>
            <a:off x="8610600" y="6448811"/>
            <a:ext cx="2743200" cy="365125"/>
          </a:xfrm>
          <a:prstGeom prst="rect">
            <a:avLst/>
          </a:prstGeom>
        </p:spPr>
        <p:txBody>
          <a:bodyPr vert="horz" lIns="91440" tIns="45720" rIns="91440" bIns="45720" rtlCol="0" anchor="ctr"/>
          <a:lstStyle>
            <a:lvl1pPr algn="r">
              <a:defRPr sz="1200">
                <a:solidFill>
                  <a:schemeClr val="accent2"/>
                </a:solidFill>
              </a:defRPr>
            </a:lvl1pPr>
          </a:lstStyle>
          <a:p>
            <a:fld id="{00C646E2-5701-E245-9F49-1F595AFFA2FE}" type="slidenum">
              <a:rPr lang="en-US" smtClean="0"/>
              <a:pPr/>
              <a:t>‹#›</a:t>
            </a:fld>
            <a:endParaRPr lang="en-US"/>
          </a:p>
        </p:txBody>
      </p:sp>
    </p:spTree>
    <p:extLst>
      <p:ext uri="{BB962C8B-B14F-4D97-AF65-F5344CB8AC3E}">
        <p14:creationId xmlns:p14="http://schemas.microsoft.com/office/powerpoint/2010/main" val="4208351128"/>
      </p:ext>
    </p:extLst>
  </p:cSld>
  <p:clrMap bg1="dk1" tx1="lt1" bg2="dk2" tx2="lt2" accent1="accent1" accent2="accent2" accent3="accent3" accent4="accent4" accent5="accent5" accent6="accent6" hlink="hlink" folHlink="folHlink"/>
  <p:sldLayoutIdLst>
    <p:sldLayoutId id="2147483672" r:id="rId1"/>
    <p:sldLayoutId id="2147483661" r:id="rId2"/>
    <p:sldLayoutId id="2147483673"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txStyles>
    <p:titleStyle>
      <a:lvl1pPr algn="l" defTabSz="914400" rtl="0" eaLnBrk="1" latinLnBrk="0" hangingPunct="1">
        <a:lnSpc>
          <a:spcPct val="90000"/>
        </a:lnSpc>
        <a:spcBef>
          <a:spcPct val="0"/>
        </a:spcBef>
        <a:buNone/>
        <a:defRPr sz="4400" kern="1200">
          <a:solidFill>
            <a:schemeClr val="bg2"/>
          </a:solidFill>
          <a:latin typeface="+mj-lt"/>
          <a:ea typeface="+mj-ea"/>
          <a:cs typeface="Times New Roman" panose="02020603050405020304" pitchFamily="18"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procurement@fsu.edu"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2EF5E-240D-A3BD-DC54-C0E5D97ACE45}"/>
              </a:ext>
            </a:extLst>
          </p:cNvPr>
          <p:cNvSpPr>
            <a:spLocks noGrp="1"/>
          </p:cNvSpPr>
          <p:nvPr>
            <p:ph type="ctrTitle"/>
          </p:nvPr>
        </p:nvSpPr>
        <p:spPr>
          <a:xfrm>
            <a:off x="646982" y="2053086"/>
            <a:ext cx="10964174" cy="3104021"/>
          </a:xfrm>
        </p:spPr>
        <p:txBody>
          <a:bodyPr>
            <a:normAutofit/>
          </a:bodyPr>
          <a:lstStyle/>
          <a:p>
            <a:r>
              <a:rPr lang="en-US" sz="6700" dirty="0"/>
              <a:t>Change Order to Close a PO </a:t>
            </a:r>
            <a:br>
              <a:rPr lang="en-US" dirty="0"/>
            </a:br>
            <a:r>
              <a:rPr lang="en-US" sz="4400" dirty="0"/>
              <a:t>How to find if an invoice has been paid?</a:t>
            </a:r>
            <a:br>
              <a:rPr lang="en-US" sz="4400" dirty="0"/>
            </a:br>
            <a:endParaRPr lang="en-US" sz="4400" dirty="0"/>
          </a:p>
        </p:txBody>
      </p:sp>
      <p:pic>
        <p:nvPicPr>
          <p:cNvPr id="4" name="Picture 3" descr="A close-up of a logo&#10;&#10;Description automatically generated">
            <a:extLst>
              <a:ext uri="{FF2B5EF4-FFF2-40B4-BE49-F238E27FC236}">
                <a16:creationId xmlns:a16="http://schemas.microsoft.com/office/drawing/2014/main" id="{D5F7CF8E-A58C-C015-01C5-CFB12784AC22}"/>
              </a:ext>
            </a:extLst>
          </p:cNvPr>
          <p:cNvPicPr>
            <a:picLocks noChangeAspect="1"/>
          </p:cNvPicPr>
          <p:nvPr/>
        </p:nvPicPr>
        <p:blipFill>
          <a:blip r:embed="rId2"/>
          <a:stretch>
            <a:fillRect/>
          </a:stretch>
        </p:blipFill>
        <p:spPr>
          <a:xfrm>
            <a:off x="4273207" y="5591348"/>
            <a:ext cx="4182096" cy="925289"/>
          </a:xfrm>
          <a:prstGeom prst="rect">
            <a:avLst/>
          </a:prstGeom>
        </p:spPr>
      </p:pic>
    </p:spTree>
    <p:extLst>
      <p:ext uri="{BB962C8B-B14F-4D97-AF65-F5344CB8AC3E}">
        <p14:creationId xmlns:p14="http://schemas.microsoft.com/office/powerpoint/2010/main" val="2492220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01F91C2-C4EA-7A82-1E9F-19C1F075A20C}"/>
              </a:ext>
            </a:extLst>
          </p:cNvPr>
          <p:cNvSpPr>
            <a:spLocks noGrp="1" noRot="1" noMove="1" noResize="1" noEditPoints="1" noAdjustHandles="1" noChangeArrowheads="1" noChangeShapeType="1"/>
          </p:cNvSpPr>
          <p:nvPr/>
        </p:nvSpPr>
        <p:spPr>
          <a:xfrm>
            <a:off x="4447713" y="6054571"/>
            <a:ext cx="3364637" cy="59480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01907244-BA2B-01FB-9833-CC44337832CB}"/>
              </a:ext>
            </a:extLst>
          </p:cNvPr>
          <p:cNvSpPr>
            <a:spLocks noGrp="1"/>
          </p:cNvSpPr>
          <p:nvPr>
            <p:ph type="ctrTitle"/>
          </p:nvPr>
        </p:nvSpPr>
        <p:spPr>
          <a:xfrm>
            <a:off x="404061" y="411"/>
            <a:ext cx="11022226" cy="983000"/>
          </a:xfrm>
        </p:spPr>
        <p:txBody>
          <a:bodyPr>
            <a:normAutofit/>
          </a:bodyPr>
          <a:lstStyle/>
          <a:p>
            <a:r>
              <a:rPr lang="en-US" dirty="0"/>
              <a:t>Other Guidance</a:t>
            </a:r>
          </a:p>
        </p:txBody>
      </p:sp>
      <p:pic>
        <p:nvPicPr>
          <p:cNvPr id="5" name="Picture 4" descr="A close-up of a logo&#10;&#10;Description automatically generated">
            <a:extLst>
              <a:ext uri="{FF2B5EF4-FFF2-40B4-BE49-F238E27FC236}">
                <a16:creationId xmlns:a16="http://schemas.microsoft.com/office/drawing/2014/main" id="{C6CC3F25-A889-4348-226F-4D0F665E2B09}"/>
              </a:ext>
            </a:extLst>
          </p:cNvPr>
          <p:cNvPicPr>
            <a:picLocks noChangeAspect="1"/>
          </p:cNvPicPr>
          <p:nvPr/>
        </p:nvPicPr>
        <p:blipFill>
          <a:blip r:embed="rId2"/>
          <a:stretch>
            <a:fillRect/>
          </a:stretch>
        </p:blipFill>
        <p:spPr>
          <a:xfrm>
            <a:off x="4509910" y="6126924"/>
            <a:ext cx="3302440" cy="730665"/>
          </a:xfrm>
          <a:prstGeom prst="rect">
            <a:avLst/>
          </a:prstGeom>
        </p:spPr>
      </p:pic>
      <p:sp>
        <p:nvSpPr>
          <p:cNvPr id="7" name="Subtitle 6">
            <a:extLst>
              <a:ext uri="{FF2B5EF4-FFF2-40B4-BE49-F238E27FC236}">
                <a16:creationId xmlns:a16="http://schemas.microsoft.com/office/drawing/2014/main" id="{C29AE4BF-84F8-89F1-B7A9-EB2AAE5E8450}"/>
              </a:ext>
            </a:extLst>
          </p:cNvPr>
          <p:cNvSpPr>
            <a:spLocks noGrp="1"/>
          </p:cNvSpPr>
          <p:nvPr>
            <p:ph type="subTitle" idx="1"/>
          </p:nvPr>
        </p:nvSpPr>
        <p:spPr>
          <a:xfrm>
            <a:off x="0" y="861461"/>
            <a:ext cx="12191999" cy="5813793"/>
          </a:xfrm>
        </p:spPr>
        <p:txBody>
          <a:bodyPr>
            <a:normAutofit/>
          </a:bodyPr>
          <a:lstStyle/>
          <a:p>
            <a:pPr fontAlgn="base"/>
            <a:r>
              <a:rPr lang="en-US" dirty="0"/>
              <a:t>Exception Status</a:t>
            </a:r>
          </a:p>
          <a:p>
            <a:pPr fontAlgn="base"/>
            <a:r>
              <a:rPr lang="en-US" dirty="0">
                <a:solidFill>
                  <a:schemeClr val="accent1"/>
                </a:solidFill>
              </a:rPr>
              <a:t>The summary tab of the voucher will let you know the status of the voucher. Exception Status is when there is an issue with the invoice and/or voucher that is keeping it from being fully processed. If the voucher is in exception status, please reach out to Accounts Payable to work on the issue so that the voucher can be moved from exception status to approved status so that the voucher can pay out. ​</a:t>
            </a:r>
          </a:p>
          <a:p>
            <a:pPr fontAlgn="base"/>
            <a:r>
              <a:rPr lang="en-US" sz="3000" dirty="0">
                <a:solidFill>
                  <a:schemeClr val="bg1"/>
                </a:solidFill>
              </a:rPr>
              <a:t>​</a:t>
            </a:r>
          </a:p>
        </p:txBody>
      </p:sp>
      <p:pic>
        <p:nvPicPr>
          <p:cNvPr id="6" name="Picture 5">
            <a:extLst>
              <a:ext uri="{FF2B5EF4-FFF2-40B4-BE49-F238E27FC236}">
                <a16:creationId xmlns:a16="http://schemas.microsoft.com/office/drawing/2014/main" id="{8B3EA5BA-BF15-D0B8-A8E2-BE747BBC2F70}"/>
              </a:ext>
            </a:extLst>
          </p:cNvPr>
          <p:cNvPicPr>
            <a:picLocks noChangeAspect="1"/>
          </p:cNvPicPr>
          <p:nvPr/>
        </p:nvPicPr>
        <p:blipFill>
          <a:blip r:embed="rId3"/>
          <a:stretch>
            <a:fillRect/>
          </a:stretch>
        </p:blipFill>
        <p:spPr>
          <a:xfrm>
            <a:off x="4270075" y="3024108"/>
            <a:ext cx="3994030" cy="3103997"/>
          </a:xfrm>
          <a:prstGeom prst="rect">
            <a:avLst/>
          </a:prstGeom>
        </p:spPr>
      </p:pic>
    </p:spTree>
    <p:extLst>
      <p:ext uri="{BB962C8B-B14F-4D97-AF65-F5344CB8AC3E}">
        <p14:creationId xmlns:p14="http://schemas.microsoft.com/office/powerpoint/2010/main" val="2109397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01F91C2-C4EA-7A82-1E9F-19C1F075A20C}"/>
              </a:ext>
            </a:extLst>
          </p:cNvPr>
          <p:cNvSpPr>
            <a:spLocks noGrp="1" noRot="1" noMove="1" noResize="1" noEditPoints="1" noAdjustHandles="1" noChangeArrowheads="1" noChangeShapeType="1"/>
          </p:cNvSpPr>
          <p:nvPr/>
        </p:nvSpPr>
        <p:spPr>
          <a:xfrm>
            <a:off x="4447713" y="6054571"/>
            <a:ext cx="3364637" cy="59480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01907244-BA2B-01FB-9833-CC44337832CB}"/>
              </a:ext>
            </a:extLst>
          </p:cNvPr>
          <p:cNvSpPr>
            <a:spLocks noGrp="1"/>
          </p:cNvSpPr>
          <p:nvPr>
            <p:ph type="ctrTitle"/>
          </p:nvPr>
        </p:nvSpPr>
        <p:spPr>
          <a:xfrm>
            <a:off x="654909" y="60796"/>
            <a:ext cx="11022226" cy="965165"/>
          </a:xfrm>
        </p:spPr>
        <p:txBody>
          <a:bodyPr>
            <a:normAutofit/>
          </a:bodyPr>
          <a:lstStyle/>
          <a:p>
            <a:r>
              <a:rPr lang="en-US" dirty="0"/>
              <a:t>Other Guidance</a:t>
            </a:r>
          </a:p>
        </p:txBody>
      </p:sp>
      <p:pic>
        <p:nvPicPr>
          <p:cNvPr id="5" name="Picture 4" descr="A close-up of a logo&#10;&#10;Description automatically generated">
            <a:extLst>
              <a:ext uri="{FF2B5EF4-FFF2-40B4-BE49-F238E27FC236}">
                <a16:creationId xmlns:a16="http://schemas.microsoft.com/office/drawing/2014/main" id="{C6CC3F25-A889-4348-226F-4D0F665E2B09}"/>
              </a:ext>
            </a:extLst>
          </p:cNvPr>
          <p:cNvPicPr>
            <a:picLocks noChangeAspect="1"/>
          </p:cNvPicPr>
          <p:nvPr/>
        </p:nvPicPr>
        <p:blipFill>
          <a:blip r:embed="rId2"/>
          <a:stretch>
            <a:fillRect/>
          </a:stretch>
        </p:blipFill>
        <p:spPr>
          <a:xfrm>
            <a:off x="4514802" y="6066539"/>
            <a:ext cx="3302440" cy="730665"/>
          </a:xfrm>
          <a:prstGeom prst="rect">
            <a:avLst/>
          </a:prstGeom>
        </p:spPr>
      </p:pic>
      <p:sp>
        <p:nvSpPr>
          <p:cNvPr id="7" name="Subtitle 6">
            <a:extLst>
              <a:ext uri="{FF2B5EF4-FFF2-40B4-BE49-F238E27FC236}">
                <a16:creationId xmlns:a16="http://schemas.microsoft.com/office/drawing/2014/main" id="{C29AE4BF-84F8-89F1-B7A9-EB2AAE5E8450}"/>
              </a:ext>
            </a:extLst>
          </p:cNvPr>
          <p:cNvSpPr>
            <a:spLocks noGrp="1"/>
          </p:cNvSpPr>
          <p:nvPr>
            <p:ph type="subTitle" idx="1"/>
          </p:nvPr>
        </p:nvSpPr>
        <p:spPr>
          <a:xfrm>
            <a:off x="0" y="1241621"/>
            <a:ext cx="12192000" cy="4460439"/>
          </a:xfrm>
        </p:spPr>
        <p:txBody>
          <a:bodyPr>
            <a:normAutofit/>
          </a:bodyPr>
          <a:lstStyle/>
          <a:p>
            <a:r>
              <a:rPr lang="en-US" dirty="0"/>
              <a:t>It is the responsibility of the submitter to confirm that all receipts, invoices, credits, and vouchers are completed prior to submitting a change order to close a PO. </a:t>
            </a:r>
          </a:p>
          <a:p>
            <a:r>
              <a:rPr lang="en-US" dirty="0"/>
              <a:t>Receipts, invoices, and vouchers must be the same amount unless there is a credit. There should be a receipt for each invoice and only for items physically received, services performed, and/or invoices received. </a:t>
            </a:r>
          </a:p>
          <a:p>
            <a:r>
              <a:rPr lang="en-US" dirty="0"/>
              <a:t>A credit should be received and processed by Accounts Payable if an item was shipped but not received or was returned to the supplier and an invoice was processed for the item. </a:t>
            </a:r>
          </a:p>
          <a:p>
            <a:r>
              <a:rPr lang="en-US" dirty="0"/>
              <a:t>The payment date must be a date in the past as payment must be completed before a PO can be closed.</a:t>
            </a:r>
          </a:p>
          <a:p>
            <a:r>
              <a:rPr lang="en-US" dirty="0"/>
              <a:t>If a PO is closed and an invoice is received for that PO, a Confirming PO will need to be submitted to pay the invoice as an invoice cannot be processed against a closed PO. </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3272594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01F91C2-C4EA-7A82-1E9F-19C1F075A20C}"/>
              </a:ext>
            </a:extLst>
          </p:cNvPr>
          <p:cNvSpPr>
            <a:spLocks noGrp="1" noRot="1" noMove="1" noResize="1" noEditPoints="1" noAdjustHandles="1" noChangeArrowheads="1" noChangeShapeType="1"/>
          </p:cNvSpPr>
          <p:nvPr/>
        </p:nvSpPr>
        <p:spPr>
          <a:xfrm>
            <a:off x="4447713" y="6054571"/>
            <a:ext cx="3364637" cy="59480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01907244-BA2B-01FB-9833-CC44337832CB}"/>
              </a:ext>
            </a:extLst>
          </p:cNvPr>
          <p:cNvSpPr>
            <a:spLocks noGrp="1"/>
          </p:cNvSpPr>
          <p:nvPr>
            <p:ph type="ctrTitle"/>
          </p:nvPr>
        </p:nvSpPr>
        <p:spPr>
          <a:xfrm>
            <a:off x="584887" y="486697"/>
            <a:ext cx="11022226" cy="1011818"/>
          </a:xfrm>
        </p:spPr>
        <p:txBody>
          <a:bodyPr>
            <a:normAutofit/>
          </a:bodyPr>
          <a:lstStyle/>
          <a:p>
            <a:r>
              <a:rPr lang="en-US" dirty="0"/>
              <a:t>Questions and Answers </a:t>
            </a:r>
          </a:p>
        </p:txBody>
      </p:sp>
      <p:pic>
        <p:nvPicPr>
          <p:cNvPr id="5" name="Picture 4" descr="A close-up of a logo&#10;&#10;Description automatically generated">
            <a:extLst>
              <a:ext uri="{FF2B5EF4-FFF2-40B4-BE49-F238E27FC236}">
                <a16:creationId xmlns:a16="http://schemas.microsoft.com/office/drawing/2014/main" id="{C6CC3F25-A889-4348-226F-4D0F665E2B09}"/>
              </a:ext>
            </a:extLst>
          </p:cNvPr>
          <p:cNvPicPr>
            <a:picLocks noChangeAspect="1"/>
          </p:cNvPicPr>
          <p:nvPr/>
        </p:nvPicPr>
        <p:blipFill>
          <a:blip r:embed="rId2"/>
          <a:stretch>
            <a:fillRect/>
          </a:stretch>
        </p:blipFill>
        <p:spPr>
          <a:xfrm>
            <a:off x="4514802" y="6066539"/>
            <a:ext cx="3302440" cy="730665"/>
          </a:xfrm>
          <a:prstGeom prst="rect">
            <a:avLst/>
          </a:prstGeom>
        </p:spPr>
      </p:pic>
      <p:sp>
        <p:nvSpPr>
          <p:cNvPr id="7" name="Subtitle 6">
            <a:extLst>
              <a:ext uri="{FF2B5EF4-FFF2-40B4-BE49-F238E27FC236}">
                <a16:creationId xmlns:a16="http://schemas.microsoft.com/office/drawing/2014/main" id="{C29AE4BF-84F8-89F1-B7A9-EB2AAE5E8450}"/>
              </a:ext>
            </a:extLst>
          </p:cNvPr>
          <p:cNvSpPr>
            <a:spLocks noGrp="1"/>
          </p:cNvSpPr>
          <p:nvPr>
            <p:ph type="subTitle" idx="1"/>
          </p:nvPr>
        </p:nvSpPr>
        <p:spPr>
          <a:xfrm>
            <a:off x="826042" y="1664898"/>
            <a:ext cx="10781071" cy="4241843"/>
          </a:xfrm>
        </p:spPr>
        <p:txBody>
          <a:bodyPr>
            <a:noAutofit/>
          </a:bodyPr>
          <a:lstStyle/>
          <a:p>
            <a:r>
              <a:rPr lang="en-US" sz="3600" dirty="0">
                <a:solidFill>
                  <a:schemeClr val="bg1"/>
                </a:solidFill>
              </a:rPr>
              <a:t>Website: procurement.fsu.edu </a:t>
            </a:r>
            <a:br>
              <a:rPr lang="en-US" sz="3600" dirty="0">
                <a:solidFill>
                  <a:schemeClr val="bg1"/>
                </a:solidFill>
              </a:rPr>
            </a:br>
            <a:endParaRPr lang="en-US" sz="3600" dirty="0">
              <a:solidFill>
                <a:schemeClr val="bg1"/>
              </a:solidFill>
            </a:endParaRPr>
          </a:p>
          <a:p>
            <a:r>
              <a:rPr lang="en-US" sz="3600" dirty="0">
                <a:solidFill>
                  <a:schemeClr val="bg1"/>
                </a:solidFill>
              </a:rPr>
              <a:t>Please contact </a:t>
            </a:r>
            <a:r>
              <a:rPr lang="en-US" sz="3600" dirty="0">
                <a:solidFill>
                  <a:schemeClr val="bg1"/>
                </a:solidFill>
                <a:hlinkClick r:id="rId3">
                  <a:extLst>
                    <a:ext uri="{A12FA001-AC4F-418D-AE19-62706E023703}">
                      <ahyp:hlinkClr xmlns:ahyp="http://schemas.microsoft.com/office/drawing/2018/hyperlinkcolor" val="tx"/>
                    </a:ext>
                  </a:extLst>
                </a:hlinkClick>
              </a:rPr>
              <a:t>changeorder@fsu.edu</a:t>
            </a:r>
            <a:br>
              <a:rPr lang="en-US" sz="3600" dirty="0">
                <a:solidFill>
                  <a:schemeClr val="bg1"/>
                </a:solidFill>
              </a:rPr>
            </a:br>
            <a:r>
              <a:rPr lang="en-US" sz="3600" dirty="0">
                <a:solidFill>
                  <a:schemeClr val="bg1"/>
                </a:solidFill>
              </a:rPr>
              <a:t> or at x46850 for additional assistance</a:t>
            </a:r>
          </a:p>
          <a:p>
            <a:endParaRPr lang="en-US" sz="3600" dirty="0">
              <a:solidFill>
                <a:schemeClr val="bg1"/>
              </a:solidFill>
            </a:endParaRPr>
          </a:p>
          <a:p>
            <a:r>
              <a:rPr lang="en-US" sz="3600" dirty="0">
                <a:solidFill>
                  <a:schemeClr val="bg1"/>
                </a:solidFill>
              </a:rPr>
              <a:t>Thank you for attending!</a:t>
            </a:r>
          </a:p>
        </p:txBody>
      </p:sp>
    </p:spTree>
    <p:extLst>
      <p:ext uri="{BB962C8B-B14F-4D97-AF65-F5344CB8AC3E}">
        <p14:creationId xmlns:p14="http://schemas.microsoft.com/office/powerpoint/2010/main" val="3717673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01F91C2-C4EA-7A82-1E9F-19C1F075A20C}"/>
              </a:ext>
            </a:extLst>
          </p:cNvPr>
          <p:cNvSpPr>
            <a:spLocks noGrp="1" noRot="1" noMove="1" noResize="1" noEditPoints="1" noAdjustHandles="1" noChangeArrowheads="1" noChangeShapeType="1"/>
          </p:cNvSpPr>
          <p:nvPr/>
        </p:nvSpPr>
        <p:spPr>
          <a:xfrm>
            <a:off x="4447713" y="6054571"/>
            <a:ext cx="3364637" cy="59480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01907244-BA2B-01FB-9833-CC44337832CB}"/>
              </a:ext>
            </a:extLst>
          </p:cNvPr>
          <p:cNvSpPr>
            <a:spLocks noGrp="1"/>
          </p:cNvSpPr>
          <p:nvPr>
            <p:ph type="ctrTitle"/>
          </p:nvPr>
        </p:nvSpPr>
        <p:spPr>
          <a:xfrm>
            <a:off x="472744" y="208625"/>
            <a:ext cx="11022226" cy="1282824"/>
          </a:xfrm>
        </p:spPr>
        <p:txBody>
          <a:bodyPr>
            <a:normAutofit/>
          </a:bodyPr>
          <a:lstStyle/>
          <a:p>
            <a:r>
              <a:rPr lang="en-US" dirty="0"/>
              <a:t>Change Order to Close a PO</a:t>
            </a:r>
          </a:p>
        </p:txBody>
      </p:sp>
      <p:pic>
        <p:nvPicPr>
          <p:cNvPr id="5" name="Picture 4" descr="A close-up of a logo&#10;&#10;Description automatically generated">
            <a:extLst>
              <a:ext uri="{FF2B5EF4-FFF2-40B4-BE49-F238E27FC236}">
                <a16:creationId xmlns:a16="http://schemas.microsoft.com/office/drawing/2014/main" id="{C6CC3F25-A889-4348-226F-4D0F665E2B09}"/>
              </a:ext>
            </a:extLst>
          </p:cNvPr>
          <p:cNvPicPr>
            <a:picLocks noChangeAspect="1"/>
          </p:cNvPicPr>
          <p:nvPr/>
        </p:nvPicPr>
        <p:blipFill>
          <a:blip r:embed="rId2"/>
          <a:stretch>
            <a:fillRect/>
          </a:stretch>
        </p:blipFill>
        <p:spPr>
          <a:xfrm>
            <a:off x="4514802" y="6066539"/>
            <a:ext cx="3302440" cy="730665"/>
          </a:xfrm>
          <a:prstGeom prst="rect">
            <a:avLst/>
          </a:prstGeom>
        </p:spPr>
      </p:pic>
      <p:sp>
        <p:nvSpPr>
          <p:cNvPr id="7" name="Subtitle 6">
            <a:extLst>
              <a:ext uri="{FF2B5EF4-FFF2-40B4-BE49-F238E27FC236}">
                <a16:creationId xmlns:a16="http://schemas.microsoft.com/office/drawing/2014/main" id="{C29AE4BF-84F8-89F1-B7A9-EB2AAE5E8450}"/>
              </a:ext>
            </a:extLst>
          </p:cNvPr>
          <p:cNvSpPr>
            <a:spLocks noGrp="1"/>
          </p:cNvSpPr>
          <p:nvPr>
            <p:ph type="subTitle" idx="1"/>
          </p:nvPr>
        </p:nvSpPr>
        <p:spPr>
          <a:xfrm>
            <a:off x="1524000" y="1819922"/>
            <a:ext cx="9144000" cy="3932808"/>
          </a:xfrm>
        </p:spPr>
        <p:txBody>
          <a:bodyPr>
            <a:normAutofit/>
          </a:bodyPr>
          <a:lstStyle/>
          <a:p>
            <a:r>
              <a:rPr lang="en-US" dirty="0"/>
              <a:t>When submitting a change order to close a PO, the requestor/submitter must certify that there are no open receipts and no unpaid invoices or credits. </a:t>
            </a:r>
          </a:p>
          <a:p>
            <a:r>
              <a:rPr lang="en-US" dirty="0"/>
              <a:t>This means that before submitting a change order to close a PO, the invoices and/or credits attached to the PO must be checked to ensure that payment is complete.</a:t>
            </a:r>
          </a:p>
          <a:p>
            <a:endParaRPr lang="en-US" dirty="0"/>
          </a:p>
        </p:txBody>
      </p:sp>
      <p:pic>
        <p:nvPicPr>
          <p:cNvPr id="1026" name="Picture 2">
            <a:extLst>
              <a:ext uri="{FF2B5EF4-FFF2-40B4-BE49-F238E27FC236}">
                <a16:creationId xmlns:a16="http://schemas.microsoft.com/office/drawing/2014/main" id="{086A6077-EF6F-B7CD-88E5-1DB517112B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1865" y="4034025"/>
            <a:ext cx="5471034" cy="1718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1266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01F91C2-C4EA-7A82-1E9F-19C1F075A20C}"/>
              </a:ext>
            </a:extLst>
          </p:cNvPr>
          <p:cNvSpPr>
            <a:spLocks noGrp="1" noRot="1" noMove="1" noResize="1" noEditPoints="1" noAdjustHandles="1" noChangeArrowheads="1" noChangeShapeType="1"/>
          </p:cNvSpPr>
          <p:nvPr/>
        </p:nvSpPr>
        <p:spPr>
          <a:xfrm>
            <a:off x="4447713" y="6054571"/>
            <a:ext cx="3364637" cy="59480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01907244-BA2B-01FB-9833-CC44337832CB}"/>
              </a:ext>
            </a:extLst>
          </p:cNvPr>
          <p:cNvSpPr>
            <a:spLocks noGrp="1"/>
          </p:cNvSpPr>
          <p:nvPr>
            <p:ph type="ctrTitle"/>
          </p:nvPr>
        </p:nvSpPr>
        <p:spPr>
          <a:xfrm>
            <a:off x="472744" y="208625"/>
            <a:ext cx="11022226" cy="1282824"/>
          </a:xfrm>
        </p:spPr>
        <p:txBody>
          <a:bodyPr>
            <a:normAutofit/>
          </a:bodyPr>
          <a:lstStyle/>
          <a:p>
            <a:r>
              <a:rPr lang="en-US" dirty="0"/>
              <a:t>Invoice and Credit	</a:t>
            </a:r>
          </a:p>
        </p:txBody>
      </p:sp>
      <p:pic>
        <p:nvPicPr>
          <p:cNvPr id="5" name="Picture 4" descr="A close-up of a logo&#10;&#10;Description automatically generated">
            <a:extLst>
              <a:ext uri="{FF2B5EF4-FFF2-40B4-BE49-F238E27FC236}">
                <a16:creationId xmlns:a16="http://schemas.microsoft.com/office/drawing/2014/main" id="{C6CC3F25-A889-4348-226F-4D0F665E2B09}"/>
              </a:ext>
            </a:extLst>
          </p:cNvPr>
          <p:cNvPicPr>
            <a:picLocks noChangeAspect="1"/>
          </p:cNvPicPr>
          <p:nvPr/>
        </p:nvPicPr>
        <p:blipFill>
          <a:blip r:embed="rId2"/>
          <a:stretch>
            <a:fillRect/>
          </a:stretch>
        </p:blipFill>
        <p:spPr>
          <a:xfrm>
            <a:off x="4514802" y="6066539"/>
            <a:ext cx="3302440" cy="730665"/>
          </a:xfrm>
          <a:prstGeom prst="rect">
            <a:avLst/>
          </a:prstGeom>
        </p:spPr>
      </p:pic>
      <p:sp>
        <p:nvSpPr>
          <p:cNvPr id="7" name="Subtitle 6">
            <a:extLst>
              <a:ext uri="{FF2B5EF4-FFF2-40B4-BE49-F238E27FC236}">
                <a16:creationId xmlns:a16="http://schemas.microsoft.com/office/drawing/2014/main" id="{C29AE4BF-84F8-89F1-B7A9-EB2AAE5E8450}"/>
              </a:ext>
            </a:extLst>
          </p:cNvPr>
          <p:cNvSpPr>
            <a:spLocks noGrp="1"/>
          </p:cNvSpPr>
          <p:nvPr>
            <p:ph type="subTitle" idx="1"/>
          </p:nvPr>
        </p:nvSpPr>
        <p:spPr>
          <a:xfrm>
            <a:off x="330252" y="1664685"/>
            <a:ext cx="11671540" cy="4261281"/>
          </a:xfrm>
        </p:spPr>
        <p:txBody>
          <a:bodyPr>
            <a:normAutofit/>
          </a:bodyPr>
          <a:lstStyle/>
          <a:p>
            <a:r>
              <a:rPr lang="en-US" dirty="0"/>
              <a:t>An invoice is paid by attaching it to a voucher. An invoice is the supplier’s payment request.</a:t>
            </a:r>
          </a:p>
          <a:p>
            <a:r>
              <a:rPr lang="en-US" dirty="0"/>
              <a:t>A credit is processed by attaching it to a voucher. </a:t>
            </a:r>
          </a:p>
          <a:p>
            <a:r>
              <a:rPr lang="en-US" dirty="0"/>
              <a:t>A voucher is processed by Accounts Payable to process an invoice or credit.</a:t>
            </a:r>
          </a:p>
          <a:p>
            <a:r>
              <a:rPr lang="en-US" dirty="0"/>
              <a:t>The difference between an invoice and a credit is that the credit will be a negative amount to offset the invoice. A credit is typically received by a supplier when an item did not arrive or was returned and is the method that the funds will be received back.</a:t>
            </a:r>
          </a:p>
          <a:p>
            <a:r>
              <a:rPr lang="en-US" dirty="0"/>
              <a:t>Credits are processed against the PO line for the item or service on the credit. Ex. If a credit is received for line 3 of a PO, Accounts Payable will process the credit on line 3 of the PO, so that line cannot be canceled. </a:t>
            </a:r>
          </a:p>
          <a:p>
            <a:pPr fontAlgn="base"/>
            <a:endParaRPr lang="en-US" sz="3000" dirty="0"/>
          </a:p>
        </p:txBody>
      </p:sp>
    </p:spTree>
    <p:extLst>
      <p:ext uri="{BB962C8B-B14F-4D97-AF65-F5344CB8AC3E}">
        <p14:creationId xmlns:p14="http://schemas.microsoft.com/office/powerpoint/2010/main" val="2133989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01F91C2-C4EA-7A82-1E9F-19C1F075A20C}"/>
              </a:ext>
            </a:extLst>
          </p:cNvPr>
          <p:cNvSpPr>
            <a:spLocks noGrp="1" noRot="1" noMove="1" noResize="1" noEditPoints="1" noAdjustHandles="1" noChangeArrowheads="1" noChangeShapeType="1"/>
          </p:cNvSpPr>
          <p:nvPr/>
        </p:nvSpPr>
        <p:spPr>
          <a:xfrm>
            <a:off x="4447713" y="6054571"/>
            <a:ext cx="3364637" cy="59480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01907244-BA2B-01FB-9833-CC44337832CB}"/>
              </a:ext>
            </a:extLst>
          </p:cNvPr>
          <p:cNvSpPr>
            <a:spLocks noGrp="1"/>
          </p:cNvSpPr>
          <p:nvPr>
            <p:ph type="ctrTitle"/>
          </p:nvPr>
        </p:nvSpPr>
        <p:spPr>
          <a:xfrm>
            <a:off x="-69011" y="0"/>
            <a:ext cx="12468045" cy="982491"/>
          </a:xfrm>
        </p:spPr>
        <p:txBody>
          <a:bodyPr>
            <a:normAutofit/>
          </a:bodyPr>
          <a:lstStyle/>
          <a:p>
            <a:r>
              <a:rPr lang="en-US" sz="5000" dirty="0"/>
              <a:t>Procedures to Tell if an Invoice Has Paid Out</a:t>
            </a:r>
          </a:p>
        </p:txBody>
      </p:sp>
      <p:pic>
        <p:nvPicPr>
          <p:cNvPr id="5" name="Picture 4" descr="A close-up of a logo&#10;&#10;Description automatically generated">
            <a:extLst>
              <a:ext uri="{FF2B5EF4-FFF2-40B4-BE49-F238E27FC236}">
                <a16:creationId xmlns:a16="http://schemas.microsoft.com/office/drawing/2014/main" id="{C6CC3F25-A889-4348-226F-4D0F665E2B09}"/>
              </a:ext>
            </a:extLst>
          </p:cNvPr>
          <p:cNvPicPr>
            <a:picLocks noChangeAspect="1"/>
          </p:cNvPicPr>
          <p:nvPr/>
        </p:nvPicPr>
        <p:blipFill>
          <a:blip r:embed="rId2"/>
          <a:stretch>
            <a:fillRect/>
          </a:stretch>
        </p:blipFill>
        <p:spPr>
          <a:xfrm>
            <a:off x="4514802" y="6066539"/>
            <a:ext cx="3302440" cy="730665"/>
          </a:xfrm>
          <a:prstGeom prst="rect">
            <a:avLst/>
          </a:prstGeom>
        </p:spPr>
      </p:pic>
      <p:sp>
        <p:nvSpPr>
          <p:cNvPr id="7" name="Subtitle 6">
            <a:extLst>
              <a:ext uri="{FF2B5EF4-FFF2-40B4-BE49-F238E27FC236}">
                <a16:creationId xmlns:a16="http://schemas.microsoft.com/office/drawing/2014/main" id="{C29AE4BF-84F8-89F1-B7A9-EB2AAE5E8450}"/>
              </a:ext>
            </a:extLst>
          </p:cNvPr>
          <p:cNvSpPr>
            <a:spLocks noGrp="1"/>
          </p:cNvSpPr>
          <p:nvPr>
            <p:ph type="subTitle" idx="1"/>
          </p:nvPr>
        </p:nvSpPr>
        <p:spPr>
          <a:xfrm>
            <a:off x="1334218" y="1130320"/>
            <a:ext cx="9586823" cy="4776422"/>
          </a:xfrm>
        </p:spPr>
        <p:txBody>
          <a:bodyPr>
            <a:normAutofit/>
          </a:bodyPr>
          <a:lstStyle/>
          <a:p>
            <a:r>
              <a:rPr lang="en-US" sz="4400" dirty="0"/>
              <a:t>To tell if an invoice has paid out, you will need to get the invoice or voucher number. First, go to your myFSU page and click on FI.</a:t>
            </a:r>
          </a:p>
          <a:p>
            <a:endParaRPr lang="en-US" sz="4400" dirty="0"/>
          </a:p>
        </p:txBody>
      </p:sp>
      <p:pic>
        <p:nvPicPr>
          <p:cNvPr id="6" name="Picture 5">
            <a:extLst>
              <a:ext uri="{FF2B5EF4-FFF2-40B4-BE49-F238E27FC236}">
                <a16:creationId xmlns:a16="http://schemas.microsoft.com/office/drawing/2014/main" id="{59CEA3E7-F94C-F3DB-2E96-234F55BC25FD}"/>
              </a:ext>
            </a:extLst>
          </p:cNvPr>
          <p:cNvPicPr>
            <a:picLocks noChangeAspect="1"/>
          </p:cNvPicPr>
          <p:nvPr/>
        </p:nvPicPr>
        <p:blipFill>
          <a:blip r:embed="rId3"/>
          <a:stretch>
            <a:fillRect/>
          </a:stretch>
        </p:blipFill>
        <p:spPr>
          <a:xfrm>
            <a:off x="4603839" y="3901306"/>
            <a:ext cx="3280705" cy="1620589"/>
          </a:xfrm>
          <a:prstGeom prst="rect">
            <a:avLst/>
          </a:prstGeom>
        </p:spPr>
      </p:pic>
    </p:spTree>
    <p:extLst>
      <p:ext uri="{BB962C8B-B14F-4D97-AF65-F5344CB8AC3E}">
        <p14:creationId xmlns:p14="http://schemas.microsoft.com/office/powerpoint/2010/main" val="2638066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01F91C2-C4EA-7A82-1E9F-19C1F075A20C}"/>
              </a:ext>
            </a:extLst>
          </p:cNvPr>
          <p:cNvSpPr>
            <a:spLocks noGrp="1" noRot="1" noMove="1" noResize="1" noEditPoints="1" noAdjustHandles="1" noChangeArrowheads="1" noChangeShapeType="1"/>
          </p:cNvSpPr>
          <p:nvPr/>
        </p:nvSpPr>
        <p:spPr>
          <a:xfrm>
            <a:off x="4447713" y="6054571"/>
            <a:ext cx="3364637" cy="59480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01907244-BA2B-01FB-9833-CC44337832CB}"/>
              </a:ext>
            </a:extLst>
          </p:cNvPr>
          <p:cNvSpPr>
            <a:spLocks noGrp="1"/>
          </p:cNvSpPr>
          <p:nvPr>
            <p:ph type="ctrTitle"/>
          </p:nvPr>
        </p:nvSpPr>
        <p:spPr>
          <a:xfrm>
            <a:off x="0" y="-65060"/>
            <a:ext cx="12192000" cy="1282824"/>
          </a:xfrm>
        </p:spPr>
        <p:txBody>
          <a:bodyPr>
            <a:normAutofit/>
          </a:bodyPr>
          <a:lstStyle/>
          <a:p>
            <a:r>
              <a:rPr lang="en-US" sz="5000" dirty="0"/>
              <a:t>Procedures to Tell if an Invoice Has Paid Out</a:t>
            </a:r>
          </a:p>
        </p:txBody>
      </p:sp>
      <p:pic>
        <p:nvPicPr>
          <p:cNvPr id="5" name="Picture 4" descr="A close-up of a logo&#10;&#10;Description automatically generated">
            <a:extLst>
              <a:ext uri="{FF2B5EF4-FFF2-40B4-BE49-F238E27FC236}">
                <a16:creationId xmlns:a16="http://schemas.microsoft.com/office/drawing/2014/main" id="{C6CC3F25-A889-4348-226F-4D0F665E2B09}"/>
              </a:ext>
            </a:extLst>
          </p:cNvPr>
          <p:cNvPicPr>
            <a:picLocks noChangeAspect="1"/>
          </p:cNvPicPr>
          <p:nvPr/>
        </p:nvPicPr>
        <p:blipFill>
          <a:blip r:embed="rId2"/>
          <a:stretch>
            <a:fillRect/>
          </a:stretch>
        </p:blipFill>
        <p:spPr>
          <a:xfrm>
            <a:off x="4514802" y="6066539"/>
            <a:ext cx="3302440" cy="730665"/>
          </a:xfrm>
          <a:prstGeom prst="rect">
            <a:avLst/>
          </a:prstGeom>
        </p:spPr>
      </p:pic>
      <p:sp>
        <p:nvSpPr>
          <p:cNvPr id="7" name="Subtitle 6">
            <a:extLst>
              <a:ext uri="{FF2B5EF4-FFF2-40B4-BE49-F238E27FC236}">
                <a16:creationId xmlns:a16="http://schemas.microsoft.com/office/drawing/2014/main" id="{C29AE4BF-84F8-89F1-B7A9-EB2AAE5E8450}"/>
              </a:ext>
            </a:extLst>
          </p:cNvPr>
          <p:cNvSpPr>
            <a:spLocks noGrp="1"/>
          </p:cNvSpPr>
          <p:nvPr>
            <p:ph type="subTitle" idx="1"/>
          </p:nvPr>
        </p:nvSpPr>
        <p:spPr>
          <a:xfrm>
            <a:off x="0" y="1019098"/>
            <a:ext cx="12192000" cy="5035473"/>
          </a:xfrm>
        </p:spPr>
        <p:txBody>
          <a:bodyPr>
            <a:normAutofit/>
          </a:bodyPr>
          <a:lstStyle/>
          <a:p>
            <a:pPr fontAlgn="base"/>
            <a:endParaRPr lang="en-US" sz="3000" dirty="0">
              <a:solidFill>
                <a:schemeClr val="bg1"/>
              </a:solidFill>
            </a:endParaRPr>
          </a:p>
          <a:p>
            <a:pPr algn="l"/>
            <a:r>
              <a:rPr lang="en-US" sz="3600" dirty="0"/>
              <a:t>Next, go to ‘Transactions and Reporting’.</a:t>
            </a:r>
          </a:p>
          <a:p>
            <a:endParaRPr lang="en-US" sz="3600" dirty="0"/>
          </a:p>
          <a:p>
            <a:endParaRPr lang="en-US" sz="3600" dirty="0"/>
          </a:p>
          <a:p>
            <a:endParaRPr lang="en-US" sz="3600" dirty="0"/>
          </a:p>
          <a:p>
            <a:pPr algn="l"/>
            <a:r>
              <a:rPr lang="en-US" sz="3600" dirty="0"/>
              <a:t>Then, click on ‘Search for a Purchase Order’, which is under ‘Search for a Transaction’. </a:t>
            </a:r>
          </a:p>
          <a:p>
            <a:endParaRPr lang="en-US" dirty="0"/>
          </a:p>
          <a:p>
            <a:pPr fontAlgn="base"/>
            <a:endParaRPr lang="en-US" sz="3000" dirty="0">
              <a:solidFill>
                <a:schemeClr val="bg1"/>
              </a:solidFill>
            </a:endParaRPr>
          </a:p>
        </p:txBody>
      </p:sp>
      <p:pic>
        <p:nvPicPr>
          <p:cNvPr id="6" name="Picture 5">
            <a:extLst>
              <a:ext uri="{FF2B5EF4-FFF2-40B4-BE49-F238E27FC236}">
                <a16:creationId xmlns:a16="http://schemas.microsoft.com/office/drawing/2014/main" id="{6500235A-B7C8-E473-33B6-B592357E513B}"/>
              </a:ext>
            </a:extLst>
          </p:cNvPr>
          <p:cNvPicPr>
            <a:picLocks noChangeAspect="1"/>
          </p:cNvPicPr>
          <p:nvPr/>
        </p:nvPicPr>
        <p:blipFill>
          <a:blip r:embed="rId3"/>
          <a:stretch>
            <a:fillRect/>
          </a:stretch>
        </p:blipFill>
        <p:spPr>
          <a:xfrm>
            <a:off x="7593122" y="1461844"/>
            <a:ext cx="4478108" cy="2287862"/>
          </a:xfrm>
          <a:prstGeom prst="rect">
            <a:avLst/>
          </a:prstGeom>
        </p:spPr>
      </p:pic>
      <p:pic>
        <p:nvPicPr>
          <p:cNvPr id="9" name="Picture 8">
            <a:extLst>
              <a:ext uri="{FF2B5EF4-FFF2-40B4-BE49-F238E27FC236}">
                <a16:creationId xmlns:a16="http://schemas.microsoft.com/office/drawing/2014/main" id="{709331F9-C2E4-B36C-05A3-BEF63AE2B596}"/>
              </a:ext>
            </a:extLst>
          </p:cNvPr>
          <p:cNvPicPr>
            <a:picLocks noChangeAspect="1"/>
          </p:cNvPicPr>
          <p:nvPr/>
        </p:nvPicPr>
        <p:blipFill>
          <a:blip r:embed="rId4"/>
          <a:stretch>
            <a:fillRect/>
          </a:stretch>
        </p:blipFill>
        <p:spPr>
          <a:xfrm>
            <a:off x="8530326" y="4482281"/>
            <a:ext cx="2603699" cy="2015036"/>
          </a:xfrm>
          <a:prstGeom prst="rect">
            <a:avLst/>
          </a:prstGeom>
        </p:spPr>
      </p:pic>
    </p:spTree>
    <p:extLst>
      <p:ext uri="{BB962C8B-B14F-4D97-AF65-F5344CB8AC3E}">
        <p14:creationId xmlns:p14="http://schemas.microsoft.com/office/powerpoint/2010/main" val="372132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9F835-7A92-C5EF-BDBC-B5C1509418E1}"/>
              </a:ext>
            </a:extLst>
          </p:cNvPr>
          <p:cNvSpPr>
            <a:spLocks noGrp="1"/>
          </p:cNvSpPr>
          <p:nvPr>
            <p:ph type="ctrTitle"/>
          </p:nvPr>
        </p:nvSpPr>
        <p:spPr>
          <a:xfrm>
            <a:off x="0" y="268311"/>
            <a:ext cx="12192000" cy="1102300"/>
          </a:xfrm>
        </p:spPr>
        <p:txBody>
          <a:bodyPr>
            <a:noAutofit/>
          </a:bodyPr>
          <a:lstStyle/>
          <a:p>
            <a:r>
              <a:rPr lang="en-US" sz="5000" dirty="0"/>
              <a:t>Procedures to Tell if an Invoice Has Paid Out</a:t>
            </a:r>
          </a:p>
        </p:txBody>
      </p:sp>
      <p:sp>
        <p:nvSpPr>
          <p:cNvPr id="3" name="Subtitle 2">
            <a:extLst>
              <a:ext uri="{FF2B5EF4-FFF2-40B4-BE49-F238E27FC236}">
                <a16:creationId xmlns:a16="http://schemas.microsoft.com/office/drawing/2014/main" id="{FC2B0BE5-8808-77DA-E6C5-9B95F4C80141}"/>
              </a:ext>
            </a:extLst>
          </p:cNvPr>
          <p:cNvSpPr>
            <a:spLocks noGrp="1"/>
          </p:cNvSpPr>
          <p:nvPr>
            <p:ph type="subTitle" idx="1"/>
          </p:nvPr>
        </p:nvSpPr>
        <p:spPr>
          <a:xfrm>
            <a:off x="0" y="1621655"/>
            <a:ext cx="12192000" cy="4097657"/>
          </a:xfrm>
        </p:spPr>
        <p:txBody>
          <a:bodyPr/>
          <a:lstStyle/>
          <a:p>
            <a:r>
              <a:rPr lang="en-US" dirty="0"/>
              <a:t>Input your Purchase Order (PO) number and click Search. Then, pull up OnBase at the bottom of the webpage.  OnBase should list the invoice number, credit number, and/or voucher number. (Firefox and Edge is the recommended browser as the system does not like Chrome.)</a:t>
            </a:r>
          </a:p>
        </p:txBody>
      </p:sp>
      <p:pic>
        <p:nvPicPr>
          <p:cNvPr id="5" name="Picture 4">
            <a:extLst>
              <a:ext uri="{FF2B5EF4-FFF2-40B4-BE49-F238E27FC236}">
                <a16:creationId xmlns:a16="http://schemas.microsoft.com/office/drawing/2014/main" id="{B37C8F4E-5163-2D42-5BE9-C512E84F9475}"/>
              </a:ext>
            </a:extLst>
          </p:cNvPr>
          <p:cNvPicPr>
            <a:picLocks noChangeAspect="1"/>
          </p:cNvPicPr>
          <p:nvPr/>
        </p:nvPicPr>
        <p:blipFill>
          <a:blip r:embed="rId2"/>
          <a:stretch>
            <a:fillRect/>
          </a:stretch>
        </p:blipFill>
        <p:spPr>
          <a:xfrm>
            <a:off x="1618734" y="2835591"/>
            <a:ext cx="2529520" cy="3441202"/>
          </a:xfrm>
          <a:prstGeom prst="rect">
            <a:avLst/>
          </a:prstGeom>
        </p:spPr>
      </p:pic>
      <p:pic>
        <p:nvPicPr>
          <p:cNvPr id="7" name="Picture 6">
            <a:extLst>
              <a:ext uri="{FF2B5EF4-FFF2-40B4-BE49-F238E27FC236}">
                <a16:creationId xmlns:a16="http://schemas.microsoft.com/office/drawing/2014/main" id="{3E0E909B-BD6C-0CD7-6A09-F1F94FC36B07}"/>
              </a:ext>
            </a:extLst>
          </p:cNvPr>
          <p:cNvPicPr>
            <a:picLocks noChangeAspect="1"/>
          </p:cNvPicPr>
          <p:nvPr/>
        </p:nvPicPr>
        <p:blipFill>
          <a:blip r:embed="rId3"/>
          <a:stretch>
            <a:fillRect/>
          </a:stretch>
        </p:blipFill>
        <p:spPr>
          <a:xfrm>
            <a:off x="4972245" y="3080611"/>
            <a:ext cx="6170511" cy="2417361"/>
          </a:xfrm>
          <a:prstGeom prst="rect">
            <a:avLst/>
          </a:prstGeom>
        </p:spPr>
      </p:pic>
    </p:spTree>
    <p:extLst>
      <p:ext uri="{BB962C8B-B14F-4D97-AF65-F5344CB8AC3E}">
        <p14:creationId xmlns:p14="http://schemas.microsoft.com/office/powerpoint/2010/main" val="1283922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01F91C2-C4EA-7A82-1E9F-19C1F075A20C}"/>
              </a:ext>
            </a:extLst>
          </p:cNvPr>
          <p:cNvSpPr>
            <a:spLocks noGrp="1" noRot="1" noMove="1" noResize="1" noEditPoints="1" noAdjustHandles="1" noChangeArrowheads="1" noChangeShapeType="1"/>
          </p:cNvSpPr>
          <p:nvPr/>
        </p:nvSpPr>
        <p:spPr>
          <a:xfrm>
            <a:off x="4447713" y="6054571"/>
            <a:ext cx="3364637" cy="59480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01907244-BA2B-01FB-9833-CC44337832CB}"/>
              </a:ext>
            </a:extLst>
          </p:cNvPr>
          <p:cNvSpPr>
            <a:spLocks noGrp="1"/>
          </p:cNvSpPr>
          <p:nvPr>
            <p:ph type="ctrTitle"/>
          </p:nvPr>
        </p:nvSpPr>
        <p:spPr>
          <a:xfrm>
            <a:off x="-60384" y="212482"/>
            <a:ext cx="12252384" cy="926875"/>
          </a:xfrm>
        </p:spPr>
        <p:txBody>
          <a:bodyPr>
            <a:normAutofit/>
          </a:bodyPr>
          <a:lstStyle/>
          <a:p>
            <a:r>
              <a:rPr lang="en-US" sz="5000" dirty="0"/>
              <a:t>Procedures to Tell if an Invoice Has Paid Out</a:t>
            </a:r>
          </a:p>
        </p:txBody>
      </p:sp>
      <p:pic>
        <p:nvPicPr>
          <p:cNvPr id="5" name="Picture 4" descr="A close-up of a logo&#10;&#10;Description automatically generated">
            <a:extLst>
              <a:ext uri="{FF2B5EF4-FFF2-40B4-BE49-F238E27FC236}">
                <a16:creationId xmlns:a16="http://schemas.microsoft.com/office/drawing/2014/main" id="{C6CC3F25-A889-4348-226F-4D0F665E2B09}"/>
              </a:ext>
            </a:extLst>
          </p:cNvPr>
          <p:cNvPicPr>
            <a:picLocks noChangeAspect="1"/>
          </p:cNvPicPr>
          <p:nvPr/>
        </p:nvPicPr>
        <p:blipFill>
          <a:blip r:embed="rId2"/>
          <a:stretch>
            <a:fillRect/>
          </a:stretch>
        </p:blipFill>
        <p:spPr>
          <a:xfrm>
            <a:off x="4514802" y="6066539"/>
            <a:ext cx="3302440" cy="730665"/>
          </a:xfrm>
          <a:prstGeom prst="rect">
            <a:avLst/>
          </a:prstGeom>
        </p:spPr>
      </p:pic>
      <p:sp>
        <p:nvSpPr>
          <p:cNvPr id="7" name="Subtitle 6">
            <a:extLst>
              <a:ext uri="{FF2B5EF4-FFF2-40B4-BE49-F238E27FC236}">
                <a16:creationId xmlns:a16="http://schemas.microsoft.com/office/drawing/2014/main" id="{C29AE4BF-84F8-89F1-B7A9-EB2AAE5E8450}"/>
              </a:ext>
            </a:extLst>
          </p:cNvPr>
          <p:cNvSpPr>
            <a:spLocks noGrp="1"/>
          </p:cNvSpPr>
          <p:nvPr>
            <p:ph type="subTitle" idx="1"/>
          </p:nvPr>
        </p:nvSpPr>
        <p:spPr>
          <a:xfrm>
            <a:off x="1617113" y="1151325"/>
            <a:ext cx="9097818" cy="4664005"/>
          </a:xfrm>
        </p:spPr>
        <p:txBody>
          <a:bodyPr>
            <a:normAutofit/>
          </a:bodyPr>
          <a:lstStyle/>
          <a:p>
            <a:r>
              <a:rPr lang="en-US" dirty="0"/>
              <a:t>Copy or write down the number you need to look up (invoice, credit, or voucher number).</a:t>
            </a:r>
          </a:p>
          <a:p>
            <a:r>
              <a:rPr lang="en-US" dirty="0"/>
              <a:t>Then, click the back arrow in the top left corner of the webpage and click on the Accounts Payable tile. </a:t>
            </a:r>
          </a:p>
        </p:txBody>
      </p:sp>
      <p:pic>
        <p:nvPicPr>
          <p:cNvPr id="6" name="Picture 5">
            <a:extLst>
              <a:ext uri="{FF2B5EF4-FFF2-40B4-BE49-F238E27FC236}">
                <a16:creationId xmlns:a16="http://schemas.microsoft.com/office/drawing/2014/main" id="{2C209D34-DDD1-707F-13F4-1EAD2C2371FC}"/>
              </a:ext>
            </a:extLst>
          </p:cNvPr>
          <p:cNvPicPr>
            <a:picLocks noChangeAspect="1"/>
          </p:cNvPicPr>
          <p:nvPr/>
        </p:nvPicPr>
        <p:blipFill>
          <a:blip r:embed="rId3"/>
          <a:stretch>
            <a:fillRect/>
          </a:stretch>
        </p:blipFill>
        <p:spPr>
          <a:xfrm>
            <a:off x="1235802" y="3483327"/>
            <a:ext cx="2905530" cy="1943371"/>
          </a:xfrm>
          <a:prstGeom prst="rect">
            <a:avLst/>
          </a:prstGeom>
        </p:spPr>
      </p:pic>
      <p:pic>
        <p:nvPicPr>
          <p:cNvPr id="15" name="Picture 14">
            <a:extLst>
              <a:ext uri="{FF2B5EF4-FFF2-40B4-BE49-F238E27FC236}">
                <a16:creationId xmlns:a16="http://schemas.microsoft.com/office/drawing/2014/main" id="{EFFBD21E-32A7-221B-C8AA-24838A5BE70F}"/>
              </a:ext>
            </a:extLst>
          </p:cNvPr>
          <p:cNvPicPr>
            <a:picLocks noChangeAspect="1"/>
          </p:cNvPicPr>
          <p:nvPr/>
        </p:nvPicPr>
        <p:blipFill>
          <a:blip r:embed="rId4"/>
          <a:stretch>
            <a:fillRect/>
          </a:stretch>
        </p:blipFill>
        <p:spPr>
          <a:xfrm>
            <a:off x="5189433" y="2994405"/>
            <a:ext cx="4109842" cy="2594282"/>
          </a:xfrm>
          <a:prstGeom prst="rect">
            <a:avLst/>
          </a:prstGeom>
        </p:spPr>
      </p:pic>
    </p:spTree>
    <p:extLst>
      <p:ext uri="{BB962C8B-B14F-4D97-AF65-F5344CB8AC3E}">
        <p14:creationId xmlns:p14="http://schemas.microsoft.com/office/powerpoint/2010/main" val="2617377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EC4DFD5C-532F-5866-A2EF-1C02BC806D6E}"/>
              </a:ext>
            </a:extLst>
          </p:cNvPr>
          <p:cNvSpPr>
            <a:spLocks noGrp="1"/>
          </p:cNvSpPr>
          <p:nvPr>
            <p:ph type="ctrTitle"/>
          </p:nvPr>
        </p:nvSpPr>
        <p:spPr>
          <a:xfrm>
            <a:off x="236686" y="0"/>
            <a:ext cx="11955313" cy="1090148"/>
          </a:xfrm>
        </p:spPr>
        <p:txBody>
          <a:bodyPr>
            <a:normAutofit/>
          </a:bodyPr>
          <a:lstStyle/>
          <a:p>
            <a:r>
              <a:rPr lang="en-US" sz="5000" dirty="0"/>
              <a:t>Procedures to Tell if an Invoice Has Paid Out</a:t>
            </a:r>
          </a:p>
        </p:txBody>
      </p:sp>
      <p:sp>
        <p:nvSpPr>
          <p:cNvPr id="5" name="TextBox 4">
            <a:extLst>
              <a:ext uri="{FF2B5EF4-FFF2-40B4-BE49-F238E27FC236}">
                <a16:creationId xmlns:a16="http://schemas.microsoft.com/office/drawing/2014/main" id="{0B7463D6-4B0C-71A9-8241-3EEDC2B334E6}"/>
              </a:ext>
            </a:extLst>
          </p:cNvPr>
          <p:cNvSpPr txBox="1"/>
          <p:nvPr/>
        </p:nvSpPr>
        <p:spPr>
          <a:xfrm>
            <a:off x="236686" y="1090148"/>
            <a:ext cx="11851236" cy="1569660"/>
          </a:xfrm>
          <a:prstGeom prst="rect">
            <a:avLst/>
          </a:prstGeom>
          <a:noFill/>
        </p:spPr>
        <p:txBody>
          <a:bodyPr wrap="square" rtlCol="0">
            <a:spAutoFit/>
          </a:bodyPr>
          <a:lstStyle/>
          <a:p>
            <a:r>
              <a:rPr lang="en-US" sz="2400" dirty="0">
                <a:solidFill>
                  <a:schemeClr val="bg2"/>
                </a:solidFill>
                <a:latin typeface="Times New Roman" panose="02020603050405020304" pitchFamily="18" charset="0"/>
                <a:cs typeface="Times New Roman" panose="02020603050405020304" pitchFamily="18" charset="0"/>
              </a:rPr>
              <a:t>In the next screen, click on ‘Search for a Transaction’ to open up the tab. Then click ‘Search for a Voucher’. Next, input the voucher number in the box beside ‘Voucher ID’, the invoice number in the box beside ‘Invoice Number’, or if you have a credit, the credit number can be input into the box beside ‘Invoice Number’.</a:t>
            </a:r>
          </a:p>
        </p:txBody>
      </p:sp>
      <p:pic>
        <p:nvPicPr>
          <p:cNvPr id="6" name="Picture 5" descr="A screenshot of a computer&#10;&#10;AI-generated content may be incorrect.">
            <a:extLst>
              <a:ext uri="{FF2B5EF4-FFF2-40B4-BE49-F238E27FC236}">
                <a16:creationId xmlns:a16="http://schemas.microsoft.com/office/drawing/2014/main" id="{11352D76-3FDA-266C-E1B7-EA49B448BB88}"/>
              </a:ext>
            </a:extLst>
          </p:cNvPr>
          <p:cNvPicPr>
            <a:picLocks noChangeAspect="1"/>
          </p:cNvPicPr>
          <p:nvPr/>
        </p:nvPicPr>
        <p:blipFill>
          <a:blip r:embed="rId2"/>
          <a:stretch>
            <a:fillRect/>
          </a:stretch>
        </p:blipFill>
        <p:spPr>
          <a:xfrm>
            <a:off x="2311406" y="2672748"/>
            <a:ext cx="2362200" cy="2867025"/>
          </a:xfrm>
          <a:prstGeom prst="rect">
            <a:avLst/>
          </a:prstGeom>
        </p:spPr>
      </p:pic>
      <p:pic>
        <p:nvPicPr>
          <p:cNvPr id="7" name="Picture 6" descr="A screenshot of a computer&#10;&#10;AI-generated content may be incorrect.">
            <a:extLst>
              <a:ext uri="{FF2B5EF4-FFF2-40B4-BE49-F238E27FC236}">
                <a16:creationId xmlns:a16="http://schemas.microsoft.com/office/drawing/2014/main" id="{B89D39BD-750A-E7CD-3D43-12E79E4BE412}"/>
              </a:ext>
            </a:extLst>
          </p:cNvPr>
          <p:cNvPicPr>
            <a:picLocks noChangeAspect="1"/>
          </p:cNvPicPr>
          <p:nvPr/>
        </p:nvPicPr>
        <p:blipFill>
          <a:blip r:embed="rId3"/>
          <a:stretch>
            <a:fillRect/>
          </a:stretch>
        </p:blipFill>
        <p:spPr>
          <a:xfrm>
            <a:off x="6888431" y="2431025"/>
            <a:ext cx="2712981" cy="3534332"/>
          </a:xfrm>
          <a:prstGeom prst="rect">
            <a:avLst/>
          </a:prstGeom>
        </p:spPr>
      </p:pic>
    </p:spTree>
    <p:extLst>
      <p:ext uri="{BB962C8B-B14F-4D97-AF65-F5344CB8AC3E}">
        <p14:creationId xmlns:p14="http://schemas.microsoft.com/office/powerpoint/2010/main" val="665483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01F91C2-C4EA-7A82-1E9F-19C1F075A20C}"/>
              </a:ext>
            </a:extLst>
          </p:cNvPr>
          <p:cNvSpPr>
            <a:spLocks noGrp="1" noRot="1" noMove="1" noResize="1" noEditPoints="1" noAdjustHandles="1" noChangeArrowheads="1" noChangeShapeType="1"/>
          </p:cNvSpPr>
          <p:nvPr/>
        </p:nvSpPr>
        <p:spPr>
          <a:xfrm>
            <a:off x="4447713" y="6054571"/>
            <a:ext cx="3364637" cy="59480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01907244-BA2B-01FB-9833-CC44337832CB}"/>
              </a:ext>
            </a:extLst>
          </p:cNvPr>
          <p:cNvSpPr>
            <a:spLocks noGrp="1"/>
          </p:cNvSpPr>
          <p:nvPr>
            <p:ph type="ctrTitle"/>
          </p:nvPr>
        </p:nvSpPr>
        <p:spPr>
          <a:xfrm>
            <a:off x="0" y="109443"/>
            <a:ext cx="12131615" cy="982085"/>
          </a:xfrm>
        </p:spPr>
        <p:txBody>
          <a:bodyPr>
            <a:normAutofit/>
          </a:bodyPr>
          <a:lstStyle/>
          <a:p>
            <a:r>
              <a:rPr lang="en-US" sz="5000" dirty="0"/>
              <a:t>Procedures to Tell if an Invoice Has Paid Out</a:t>
            </a:r>
          </a:p>
        </p:txBody>
      </p:sp>
      <p:pic>
        <p:nvPicPr>
          <p:cNvPr id="5" name="Picture 4" descr="A close-up of a logo&#10;&#10;Description automatically generated">
            <a:extLst>
              <a:ext uri="{FF2B5EF4-FFF2-40B4-BE49-F238E27FC236}">
                <a16:creationId xmlns:a16="http://schemas.microsoft.com/office/drawing/2014/main" id="{C6CC3F25-A889-4348-226F-4D0F665E2B09}"/>
              </a:ext>
            </a:extLst>
          </p:cNvPr>
          <p:cNvPicPr>
            <a:picLocks noChangeAspect="1"/>
          </p:cNvPicPr>
          <p:nvPr/>
        </p:nvPicPr>
        <p:blipFill>
          <a:blip r:embed="rId2"/>
          <a:stretch>
            <a:fillRect/>
          </a:stretch>
        </p:blipFill>
        <p:spPr>
          <a:xfrm>
            <a:off x="4514802" y="6066539"/>
            <a:ext cx="3302440" cy="730665"/>
          </a:xfrm>
          <a:prstGeom prst="rect">
            <a:avLst/>
          </a:prstGeom>
        </p:spPr>
      </p:pic>
      <p:sp>
        <p:nvSpPr>
          <p:cNvPr id="7" name="Subtitle 6">
            <a:extLst>
              <a:ext uri="{FF2B5EF4-FFF2-40B4-BE49-F238E27FC236}">
                <a16:creationId xmlns:a16="http://schemas.microsoft.com/office/drawing/2014/main" id="{C29AE4BF-84F8-89F1-B7A9-EB2AAE5E8450}"/>
              </a:ext>
            </a:extLst>
          </p:cNvPr>
          <p:cNvSpPr>
            <a:spLocks noGrp="1"/>
          </p:cNvSpPr>
          <p:nvPr>
            <p:ph type="subTitle" idx="1"/>
          </p:nvPr>
        </p:nvSpPr>
        <p:spPr>
          <a:xfrm>
            <a:off x="535357" y="1009291"/>
            <a:ext cx="11240870" cy="5062835"/>
          </a:xfrm>
        </p:spPr>
        <p:txBody>
          <a:bodyPr>
            <a:normAutofit/>
          </a:bodyPr>
          <a:lstStyle/>
          <a:p>
            <a:pPr algn="l"/>
            <a:r>
              <a:rPr lang="en-US" dirty="0"/>
              <a:t>Then, click on the Payments tab and the Scheduled Date is the date that the voucher will pay out. Since the voucher searched had a scheduled due of 6/10/2025, a change order requesting closure of the PO can be submitted on 6/10/2025 or later as long as there are no other invoices expected for the PO. </a:t>
            </a:r>
          </a:p>
          <a:p>
            <a:pPr fontAlgn="base"/>
            <a:r>
              <a:rPr lang="en-US" sz="3800" dirty="0">
                <a:solidFill>
                  <a:schemeClr val="bg1"/>
                </a:solidFill>
              </a:rPr>
              <a:t>​</a:t>
            </a:r>
          </a:p>
          <a:p>
            <a:pPr fontAlgn="base"/>
            <a:r>
              <a:rPr lang="en-US" sz="3000" dirty="0">
                <a:solidFill>
                  <a:schemeClr val="bg1"/>
                </a:solidFill>
              </a:rPr>
              <a:t>​</a:t>
            </a:r>
          </a:p>
        </p:txBody>
      </p:sp>
      <p:pic>
        <p:nvPicPr>
          <p:cNvPr id="6" name="Picture 5">
            <a:extLst>
              <a:ext uri="{FF2B5EF4-FFF2-40B4-BE49-F238E27FC236}">
                <a16:creationId xmlns:a16="http://schemas.microsoft.com/office/drawing/2014/main" id="{E445C972-0FE7-E10D-28B7-4A0214B43444}"/>
              </a:ext>
            </a:extLst>
          </p:cNvPr>
          <p:cNvPicPr>
            <a:picLocks noChangeAspect="1"/>
          </p:cNvPicPr>
          <p:nvPr/>
        </p:nvPicPr>
        <p:blipFill>
          <a:blip r:embed="rId3"/>
          <a:stretch>
            <a:fillRect/>
          </a:stretch>
        </p:blipFill>
        <p:spPr>
          <a:xfrm>
            <a:off x="415773" y="2817578"/>
            <a:ext cx="4734197" cy="2603808"/>
          </a:xfrm>
          <a:prstGeom prst="rect">
            <a:avLst/>
          </a:prstGeom>
        </p:spPr>
      </p:pic>
      <p:pic>
        <p:nvPicPr>
          <p:cNvPr id="9" name="Picture 8">
            <a:extLst>
              <a:ext uri="{FF2B5EF4-FFF2-40B4-BE49-F238E27FC236}">
                <a16:creationId xmlns:a16="http://schemas.microsoft.com/office/drawing/2014/main" id="{D054DA1F-4CE4-0263-B181-BE0E0C63D3BE}"/>
              </a:ext>
            </a:extLst>
          </p:cNvPr>
          <p:cNvPicPr>
            <a:picLocks noChangeAspect="1"/>
          </p:cNvPicPr>
          <p:nvPr/>
        </p:nvPicPr>
        <p:blipFill>
          <a:blip r:embed="rId4"/>
          <a:stretch>
            <a:fillRect/>
          </a:stretch>
        </p:blipFill>
        <p:spPr>
          <a:xfrm>
            <a:off x="5769066" y="2924208"/>
            <a:ext cx="5546916" cy="2215120"/>
          </a:xfrm>
          <a:prstGeom prst="rect">
            <a:avLst/>
          </a:prstGeom>
        </p:spPr>
      </p:pic>
    </p:spTree>
    <p:extLst>
      <p:ext uri="{BB962C8B-B14F-4D97-AF65-F5344CB8AC3E}">
        <p14:creationId xmlns:p14="http://schemas.microsoft.com/office/powerpoint/2010/main" val="1015234253"/>
      </p:ext>
    </p:extLst>
  </p:cSld>
  <p:clrMapOvr>
    <a:masterClrMapping/>
  </p:clrMapOvr>
</p:sld>
</file>

<file path=ppt/theme/theme1.xml><?xml version="1.0" encoding="utf-8"?>
<a:theme xmlns:a="http://schemas.openxmlformats.org/drawingml/2006/main" name="FSU_Creative_Theme">
  <a:themeElements>
    <a:clrScheme name="FSU">
      <a:dk1>
        <a:srgbClr val="000000"/>
      </a:dk1>
      <a:lt1>
        <a:srgbClr val="FFFFFF"/>
      </a:lt1>
      <a:dk2>
        <a:srgbClr val="782F40"/>
      </a:dk2>
      <a:lt2>
        <a:srgbClr val="E7E6E6"/>
      </a:lt2>
      <a:accent1>
        <a:srgbClr val="782F40"/>
      </a:accent1>
      <a:accent2>
        <a:srgbClr val="CEB888"/>
      </a:accent2>
      <a:accent3>
        <a:srgbClr val="415563"/>
      </a:accent3>
      <a:accent4>
        <a:srgbClr val="5BB8B2"/>
      </a:accent4>
      <a:accent5>
        <a:srgbClr val="FFC72C"/>
      </a:accent5>
      <a:accent6>
        <a:srgbClr val="A6192E"/>
      </a:accent6>
      <a:hlink>
        <a:srgbClr val="782F40"/>
      </a:hlink>
      <a:folHlink>
        <a:srgbClr val="000000"/>
      </a:folHlink>
    </a:clrScheme>
    <a:fontScheme name="Open Sans">
      <a:majorFont>
        <a:latin typeface="Open Sans Semi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FSU_Presentation_Institutional_White" id="{84FCCFD1-B201-F942-91C2-CAD460CE67FF}" vid="{1059FDFA-A5A1-7C49-871D-843CF72958D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39729E72F9EAC44BF830584C165C9A7" ma:contentTypeVersion="18" ma:contentTypeDescription="Create a new document." ma:contentTypeScope="" ma:versionID="fd36e3d1a88b9fbf636d46f7e2f81e64">
  <xsd:schema xmlns:xsd="http://www.w3.org/2001/XMLSchema" xmlns:xs="http://www.w3.org/2001/XMLSchema" xmlns:p="http://schemas.microsoft.com/office/2006/metadata/properties" xmlns:ns3="9d3f967c-e1d0-4ab0-bcab-2e4c191d95e8" xmlns:ns4="2f274020-fbab-4891-b3b9-bdda7f54e2d1" targetNamespace="http://schemas.microsoft.com/office/2006/metadata/properties" ma:root="true" ma:fieldsID="75252ff2e204a9ae79834bb1c54567f9" ns3:_="" ns4:_="">
    <xsd:import namespace="9d3f967c-e1d0-4ab0-bcab-2e4c191d95e8"/>
    <xsd:import namespace="2f274020-fbab-4891-b3b9-bdda7f54e2d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element ref="ns3:MediaServiceLocation" minOccurs="0"/>
                <xsd:element ref="ns4:SharedWithUsers" minOccurs="0"/>
                <xsd:element ref="ns4:SharedWithDetails" minOccurs="0"/>
                <xsd:element ref="ns4:SharingHintHash" minOccurs="0"/>
                <xsd:element ref="ns3:_activity" minOccurs="0"/>
                <xsd:element ref="ns3:MediaLengthInSeconds"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3f967c-e1d0-4ab0-bcab-2e4c191d95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_activity" ma:index="21" nillable="true" ma:displayName="_activity" ma:hidden="true" ma:internalName="_activity">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f274020-fbab-4891-b3b9-bdda7f54e2d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9d3f967c-e1d0-4ab0-bcab-2e4c191d95e8" xsi:nil="true"/>
  </documentManagement>
</p:properties>
</file>

<file path=customXml/itemProps1.xml><?xml version="1.0" encoding="utf-8"?>
<ds:datastoreItem xmlns:ds="http://schemas.openxmlformats.org/officeDocument/2006/customXml" ds:itemID="{B4B980C5-E3E0-4D53-9CE9-6D589FCACFA8}">
  <ds:schemaRefs>
    <ds:schemaRef ds:uri="http://schemas.microsoft.com/sharepoint/v3/contenttype/forms"/>
  </ds:schemaRefs>
</ds:datastoreItem>
</file>

<file path=customXml/itemProps2.xml><?xml version="1.0" encoding="utf-8"?>
<ds:datastoreItem xmlns:ds="http://schemas.openxmlformats.org/officeDocument/2006/customXml" ds:itemID="{D504DE7D-44CB-4CFD-9B09-C9A0D59896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3f967c-e1d0-4ab0-bcab-2e4c191d95e8"/>
    <ds:schemaRef ds:uri="2f274020-fbab-4891-b3b9-bdda7f54e2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0A7CCA4-4EFA-49C6-BA9E-9BEC1B9B5B3E}">
  <ds:schemaRefs>
    <ds:schemaRef ds:uri="http://schemas.microsoft.com/office/2006/documentManagement/types"/>
    <ds:schemaRef ds:uri="http://purl.org/dc/terms/"/>
    <ds:schemaRef ds:uri="2f274020-fbab-4891-b3b9-bdda7f54e2d1"/>
    <ds:schemaRef ds:uri="http://purl.org/dc/elements/1.1/"/>
    <ds:schemaRef ds:uri="http://www.w3.org/XML/1998/namespace"/>
    <ds:schemaRef ds:uri="http://schemas.microsoft.com/office/infopath/2007/PartnerControls"/>
    <ds:schemaRef ds:uri="http://schemas.microsoft.com/office/2006/metadata/properties"/>
    <ds:schemaRef ds:uri="http://schemas.openxmlformats.org/package/2006/metadata/core-properties"/>
    <ds:schemaRef ds:uri="9d3f967c-e1d0-4ab0-bcab-2e4c191d95e8"/>
    <ds:schemaRef ds:uri="http://purl.org/dc/dcmitype/"/>
  </ds:schemaRefs>
</ds:datastoreItem>
</file>

<file path=docMetadata/LabelInfo.xml><?xml version="1.0" encoding="utf-8"?>
<clbl:labelList xmlns:clbl="http://schemas.microsoft.com/office/2020/mipLabelMetadata">
  <clbl:label id="{a36450eb-db06-42a7-8d1b-026719f701e3}" enabled="0" method="" siteId="{a36450eb-db06-42a7-8d1b-026719f701e3}" removed="1"/>
</clbl:labelList>
</file>

<file path=docProps/app.xml><?xml version="1.0" encoding="utf-8"?>
<Properties xmlns="http://schemas.openxmlformats.org/officeDocument/2006/extended-properties" xmlns:vt="http://schemas.openxmlformats.org/officeDocument/2006/docPropsVTypes">
  <Template/>
  <TotalTime>2588</TotalTime>
  <Words>867</Words>
  <Application>Microsoft Office PowerPoint</Application>
  <PresentationFormat>Widescreen</PresentationFormat>
  <Paragraphs>45</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Arial</vt:lpstr>
      <vt:lpstr>Open Sans</vt:lpstr>
      <vt:lpstr>Open Sans SemiBold</vt:lpstr>
      <vt:lpstr>Times New Roman</vt:lpstr>
      <vt:lpstr>FSU_Creative_Theme</vt:lpstr>
      <vt:lpstr>Change Order to Close a PO  How to find if an invoice has been paid? </vt:lpstr>
      <vt:lpstr>Change Order to Close a PO</vt:lpstr>
      <vt:lpstr>Invoice and Credit </vt:lpstr>
      <vt:lpstr>Procedures to Tell if an Invoice Has Paid Out</vt:lpstr>
      <vt:lpstr>Procedures to Tell if an Invoice Has Paid Out</vt:lpstr>
      <vt:lpstr>Procedures to Tell if an Invoice Has Paid Out</vt:lpstr>
      <vt:lpstr>Procedures to Tell if an Invoice Has Paid Out</vt:lpstr>
      <vt:lpstr>Procedures to Tell if an Invoice Has Paid Out</vt:lpstr>
      <vt:lpstr>Procedures to Tell if an Invoice Has Paid Out</vt:lpstr>
      <vt:lpstr>Other Guidance</vt:lpstr>
      <vt:lpstr>Other Guidance</vt:lpstr>
      <vt:lpstr>Questions and Answers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Lauren Beck</dc:creator>
  <cp:lastModifiedBy>Suzanne White</cp:lastModifiedBy>
  <cp:revision>20</cp:revision>
  <dcterms:created xsi:type="dcterms:W3CDTF">2024-07-26T13:51:48Z</dcterms:created>
  <dcterms:modified xsi:type="dcterms:W3CDTF">2025-08-06T18:47:32Z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0x010100539729E72F9EAC44BF830584C165C9A7</vt:lpwstr>
  </property>
</Properties>
</file>