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dy Pendergast" userId="2ab14771-f633-405b-a043-5a1999ad7996" providerId="ADAL" clId="{719481E7-5865-470B-A2B6-DA3461F83FBC}"/>
    <pc:docChg chg="undo custSel modSld">
      <pc:chgData name="Cody Pendergast" userId="2ab14771-f633-405b-a043-5a1999ad7996" providerId="ADAL" clId="{719481E7-5865-470B-A2B6-DA3461F83FBC}" dt="2026-04-22T14:50:09.664" v="179" actId="20577"/>
      <pc:docMkLst>
        <pc:docMk/>
      </pc:docMkLst>
      <pc:sldChg chg="delSp modSp mod">
        <pc:chgData name="Cody Pendergast" userId="2ab14771-f633-405b-a043-5a1999ad7996" providerId="ADAL" clId="{719481E7-5865-470B-A2B6-DA3461F83FBC}" dt="2026-04-22T14:50:09.664" v="179" actId="20577"/>
        <pc:sldMkLst>
          <pc:docMk/>
          <pc:sldMk cId="3804512395" sldId="258"/>
        </pc:sldMkLst>
        <pc:spChg chg="mod">
          <ac:chgData name="Cody Pendergast" userId="2ab14771-f633-405b-a043-5a1999ad7996" providerId="ADAL" clId="{719481E7-5865-470B-A2B6-DA3461F83FBC}" dt="2026-04-22T14:49:53.723" v="162" actId="20577"/>
          <ac:spMkLst>
            <pc:docMk/>
            <pc:sldMk cId="3804512395" sldId="258"/>
            <ac:spMk id="4" creationId="{00000000-0000-0000-0000-000000000000}"/>
          </ac:spMkLst>
        </pc:spChg>
        <pc:spChg chg="mod">
          <ac:chgData name="Cody Pendergast" userId="2ab14771-f633-405b-a043-5a1999ad7996" providerId="ADAL" clId="{719481E7-5865-470B-A2B6-DA3461F83FBC}" dt="2026-03-30T12:15:29.155" v="70" actId="20577"/>
          <ac:spMkLst>
            <pc:docMk/>
            <pc:sldMk cId="3804512395" sldId="258"/>
            <ac:spMk id="7" creationId="{00000000-0000-0000-0000-000000000000}"/>
          </ac:spMkLst>
        </pc:spChg>
        <pc:spChg chg="mod">
          <ac:chgData name="Cody Pendergast" userId="2ab14771-f633-405b-a043-5a1999ad7996" providerId="ADAL" clId="{719481E7-5865-470B-A2B6-DA3461F83FBC}" dt="2026-03-25T20:56:20.217" v="28" actId="20577"/>
          <ac:spMkLst>
            <pc:docMk/>
            <pc:sldMk cId="3804512395" sldId="258"/>
            <ac:spMk id="13" creationId="{00000000-0000-0000-0000-000000000000}"/>
          </ac:spMkLst>
        </pc:spChg>
        <pc:spChg chg="mod">
          <ac:chgData name="Cody Pendergast" userId="2ab14771-f633-405b-a043-5a1999ad7996" providerId="ADAL" clId="{719481E7-5865-470B-A2B6-DA3461F83FBC}" dt="2026-04-17T14:41:33.476" v="99" actId="20577"/>
          <ac:spMkLst>
            <pc:docMk/>
            <pc:sldMk cId="3804512395" sldId="258"/>
            <ac:spMk id="33" creationId="{1F9630E5-E6CA-019B-B87F-4A1868D10F23}"/>
          </ac:spMkLst>
        </pc:spChg>
        <pc:spChg chg="mod">
          <ac:chgData name="Cody Pendergast" userId="2ab14771-f633-405b-a043-5a1999ad7996" providerId="ADAL" clId="{719481E7-5865-470B-A2B6-DA3461F83FBC}" dt="2026-04-21T12:23:27.636" v="108" actId="20577"/>
          <ac:spMkLst>
            <pc:docMk/>
            <pc:sldMk cId="3804512395" sldId="258"/>
            <ac:spMk id="55" creationId="{00000000-0000-0000-0000-000000000000}"/>
          </ac:spMkLst>
        </pc:spChg>
        <pc:spChg chg="mod">
          <ac:chgData name="Cody Pendergast" userId="2ab14771-f633-405b-a043-5a1999ad7996" providerId="ADAL" clId="{719481E7-5865-470B-A2B6-DA3461F83FBC}" dt="2026-03-25T20:57:08.605" v="40" actId="20577"/>
          <ac:spMkLst>
            <pc:docMk/>
            <pc:sldMk cId="3804512395" sldId="258"/>
            <ac:spMk id="57" creationId="{C9C44DD5-1DE8-4E52-9EE7-54FD15830B0D}"/>
          </ac:spMkLst>
        </pc:spChg>
        <pc:spChg chg="mod">
          <ac:chgData name="Cody Pendergast" userId="2ab14771-f633-405b-a043-5a1999ad7996" providerId="ADAL" clId="{719481E7-5865-470B-A2B6-DA3461F83FBC}" dt="2026-04-22T14:50:09.664" v="179" actId="20577"/>
          <ac:spMkLst>
            <pc:docMk/>
            <pc:sldMk cId="3804512395" sldId="258"/>
            <ac:spMk id="58" creationId="{00000000-0000-0000-0000-000000000000}"/>
          </ac:spMkLst>
        </pc:spChg>
        <pc:spChg chg="mod">
          <ac:chgData name="Cody Pendergast" userId="2ab14771-f633-405b-a043-5a1999ad7996" providerId="ADAL" clId="{719481E7-5865-470B-A2B6-DA3461F83FBC}" dt="2026-04-17T14:42:45.302" v="103" actId="20577"/>
          <ac:spMkLst>
            <pc:docMk/>
            <pc:sldMk cId="3804512395" sldId="258"/>
            <ac:spMk id="68" creationId="{00000000-0000-0000-0000-000000000000}"/>
          </ac:spMkLst>
        </pc:spChg>
        <pc:grpChg chg="mod">
          <ac:chgData name="Cody Pendergast" userId="2ab14771-f633-405b-a043-5a1999ad7996" providerId="ADAL" clId="{719481E7-5865-470B-A2B6-DA3461F83FBC}" dt="2026-04-22T14:49:35.939" v="110" actId="1076"/>
          <ac:grpSpMkLst>
            <pc:docMk/>
            <pc:sldMk cId="3804512395" sldId="258"/>
            <ac:grpSpMk id="70" creationId="{00000000-0000-0000-0000-000000000000}"/>
          </ac:grpSpMkLst>
        </pc:grpChg>
        <pc:picChg chg="mod">
          <ac:chgData name="Cody Pendergast" userId="2ab14771-f633-405b-a043-5a1999ad7996" providerId="ADAL" clId="{719481E7-5865-470B-A2B6-DA3461F83FBC}" dt="2026-04-17T14:42:19.760" v="101" actId="1076"/>
          <ac:picMkLst>
            <pc:docMk/>
            <pc:sldMk cId="3804512395" sldId="258"/>
            <ac:picMk id="17" creationId="{6A7EA53B-E699-B663-794F-BADD05115BC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770023-A650-4806-A429-D36DC19172A8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4D9363-1474-4623-912E-EF11BC25D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496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D9363-1474-4623-912E-EF11BC25DFB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11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669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711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002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30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511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10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018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04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452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918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350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5990A-E6F6-4DD3-9874-CE9391A156B0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95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AB219C44-66BA-436E-A2EB-8BE253A2D916}"/>
              </a:ext>
            </a:extLst>
          </p:cNvPr>
          <p:cNvCxnSpPr/>
          <p:nvPr/>
        </p:nvCxnSpPr>
        <p:spPr>
          <a:xfrm>
            <a:off x="6259167" y="1720256"/>
            <a:ext cx="1621217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9D2BC4F-9524-B895-6FF4-1BF84AA480A8}"/>
              </a:ext>
            </a:extLst>
          </p:cNvPr>
          <p:cNvCxnSpPr>
            <a:cxnSpLocks/>
          </p:cNvCxnSpPr>
          <p:nvPr/>
        </p:nvCxnSpPr>
        <p:spPr>
          <a:xfrm>
            <a:off x="6553254" y="3470872"/>
            <a:ext cx="629728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1084DF6-E9F2-84D8-43C3-988EA7DB77CD}"/>
              </a:ext>
            </a:extLst>
          </p:cNvPr>
          <p:cNvCxnSpPr>
            <a:cxnSpLocks/>
          </p:cNvCxnSpPr>
          <p:nvPr/>
        </p:nvCxnSpPr>
        <p:spPr>
          <a:xfrm>
            <a:off x="9777980" y="3470872"/>
            <a:ext cx="629728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A1932F61-2DAC-4AAD-9DB4-046A51A42CA0}"/>
              </a:ext>
            </a:extLst>
          </p:cNvPr>
          <p:cNvCxnSpPr>
            <a:cxnSpLocks/>
          </p:cNvCxnSpPr>
          <p:nvPr/>
        </p:nvCxnSpPr>
        <p:spPr>
          <a:xfrm>
            <a:off x="9777980" y="4480862"/>
            <a:ext cx="629728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cxnSpLocks/>
          </p:cNvCxnSpPr>
          <p:nvPr/>
        </p:nvCxnSpPr>
        <p:spPr>
          <a:xfrm>
            <a:off x="3740797" y="4376795"/>
            <a:ext cx="382912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70" name="Group 69"/>
          <p:cNvGrpSpPr/>
          <p:nvPr/>
        </p:nvGrpSpPr>
        <p:grpSpPr>
          <a:xfrm>
            <a:off x="444291" y="542592"/>
            <a:ext cx="11246426" cy="5715983"/>
            <a:chOff x="175196" y="589660"/>
            <a:chExt cx="11930572" cy="6063693"/>
          </a:xfrm>
        </p:grpSpPr>
        <p:cxnSp>
          <p:nvCxnSpPr>
            <p:cNvPr id="64" name="Straight Connector 63"/>
            <p:cNvCxnSpPr>
              <a:cxnSpLocks/>
            </p:cNvCxnSpPr>
            <p:nvPr/>
          </p:nvCxnSpPr>
          <p:spPr>
            <a:xfrm flipV="1">
              <a:off x="7030144" y="2241234"/>
              <a:ext cx="0" cy="1454837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cxnSpLocks/>
            </p:cNvCxnSpPr>
            <p:nvPr/>
          </p:nvCxnSpPr>
          <p:spPr>
            <a:xfrm flipV="1">
              <a:off x="10491337" y="2243469"/>
              <a:ext cx="0" cy="252403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" name="Rectangle 1"/>
            <p:cNvSpPr/>
            <p:nvPr/>
          </p:nvSpPr>
          <p:spPr>
            <a:xfrm>
              <a:off x="5140296" y="589660"/>
              <a:ext cx="2435553" cy="803306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Rosey Murton</a:t>
              </a:r>
            </a:p>
            <a:p>
              <a:pPr algn="ctr"/>
              <a:r>
                <a:rPr lang="en-US" sz="1200" dirty="0"/>
                <a:t>Chief Procurement Officer</a:t>
              </a:r>
            </a:p>
          </p:txBody>
        </p:sp>
        <p:sp>
          <p:nvSpPr>
            <p:cNvPr id="4" name="Rectangle 3"/>
            <p:cNvSpPr/>
            <p:nvPr/>
          </p:nvSpPr>
          <p:spPr>
            <a:xfrm>
              <a:off x="6115828" y="2512130"/>
              <a:ext cx="1828797" cy="708841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Mary Lovett</a:t>
              </a:r>
              <a:br>
                <a:rPr lang="en-US" sz="1200" dirty="0"/>
              </a:br>
              <a:r>
                <a:rPr lang="en-US" sz="1200" dirty="0"/>
                <a:t>Director, Contracts &amp; Procurement Administration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9524525" y="2517360"/>
              <a:ext cx="1901449" cy="707650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Tonya Price</a:t>
              </a:r>
            </a:p>
            <a:p>
              <a:pPr algn="ctr"/>
              <a:r>
                <a:rPr lang="en-US" sz="1200" dirty="0"/>
                <a:t>Assistant Director Administration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023833" y="4334277"/>
              <a:ext cx="1651935" cy="683663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Tugba Madaus</a:t>
              </a:r>
            </a:p>
            <a:p>
              <a:pPr algn="ctr"/>
              <a:r>
                <a:rPr lang="en-US" sz="1200" dirty="0"/>
                <a:t>Senior Procurement Specialist</a:t>
              </a:r>
            </a:p>
          </p:txBody>
        </p:sp>
        <p:cxnSp>
          <p:nvCxnSpPr>
            <p:cNvPr id="23" name="Straight Connector 22"/>
            <p:cNvCxnSpPr>
              <a:cxnSpLocks/>
            </p:cNvCxnSpPr>
            <p:nvPr/>
          </p:nvCxnSpPr>
          <p:spPr>
            <a:xfrm flipH="1">
              <a:off x="2033698" y="2243469"/>
              <a:ext cx="40823" cy="4068052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cxnSpLocks/>
            </p:cNvCxnSpPr>
            <p:nvPr/>
          </p:nvCxnSpPr>
          <p:spPr>
            <a:xfrm>
              <a:off x="1640571" y="5419233"/>
              <a:ext cx="786254" cy="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Rectangle 13"/>
            <p:cNvSpPr/>
            <p:nvPr/>
          </p:nvSpPr>
          <p:spPr>
            <a:xfrm>
              <a:off x="2252104" y="5148138"/>
              <a:ext cx="1623235" cy="683663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Lauren Beck</a:t>
              </a:r>
            </a:p>
            <a:p>
              <a:pPr algn="ctr"/>
              <a:r>
                <a:rPr lang="en-US" sz="1200" dirty="0"/>
                <a:t>Strategic Category Manager II - IT</a:t>
              </a:r>
            </a:p>
          </p:txBody>
        </p:sp>
        <p:cxnSp>
          <p:nvCxnSpPr>
            <p:cNvPr id="29" name="Straight Connector 28"/>
            <p:cNvCxnSpPr/>
            <p:nvPr/>
          </p:nvCxnSpPr>
          <p:spPr>
            <a:xfrm flipV="1">
              <a:off x="1785621" y="3807078"/>
              <a:ext cx="856728" cy="4268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Rectangle 9"/>
            <p:cNvSpPr/>
            <p:nvPr/>
          </p:nvSpPr>
          <p:spPr>
            <a:xfrm>
              <a:off x="2247636" y="3377712"/>
              <a:ext cx="1651935" cy="808003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Stephen Talevich</a:t>
              </a:r>
            </a:p>
            <a:p>
              <a:pPr algn="ctr"/>
              <a:r>
                <a:rPr lang="en-US" sz="1200" dirty="0"/>
                <a:t>Strategic Category Manager I –Scientific/Medical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175197" y="3366546"/>
              <a:ext cx="1651939" cy="819463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Christopher Wise</a:t>
              </a:r>
            </a:p>
            <a:p>
              <a:pPr algn="ctr"/>
              <a:r>
                <a:rPr lang="en-US" sz="1200" dirty="0"/>
                <a:t>Procurement Specialist I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75196" y="5969690"/>
              <a:ext cx="1694837" cy="683663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Cody Pendergast</a:t>
              </a:r>
            </a:p>
            <a:p>
              <a:pPr algn="ctr"/>
              <a:r>
                <a:rPr lang="en-US" sz="1200" dirty="0"/>
                <a:t>Procurement Specialist II</a:t>
              </a:r>
            </a:p>
          </p:txBody>
        </p:sp>
        <p:cxnSp>
          <p:nvCxnSpPr>
            <p:cNvPr id="31" name="Straight Connector 30"/>
            <p:cNvCxnSpPr>
              <a:cxnSpLocks/>
            </p:cNvCxnSpPr>
            <p:nvPr/>
          </p:nvCxnSpPr>
          <p:spPr>
            <a:xfrm>
              <a:off x="1579465" y="4650253"/>
              <a:ext cx="847360" cy="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8" name="Rectangle 7"/>
            <p:cNvSpPr/>
            <p:nvPr/>
          </p:nvSpPr>
          <p:spPr>
            <a:xfrm>
              <a:off x="175196" y="4323912"/>
              <a:ext cx="1668627" cy="683663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Angie Turvaville</a:t>
              </a:r>
            </a:p>
            <a:p>
              <a:pPr algn="ctr"/>
              <a:r>
                <a:rPr lang="en-US" sz="1200" dirty="0"/>
                <a:t>Senior Procurement Specialist</a:t>
              </a: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8898843" y="4298733"/>
              <a:ext cx="1478422" cy="683663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  <a:p>
              <a:pPr algn="ctr"/>
              <a:r>
                <a:rPr lang="en-US" sz="1200" dirty="0"/>
                <a:t>Sandy Morrissey</a:t>
              </a:r>
            </a:p>
            <a:p>
              <a:pPr algn="ctr"/>
              <a:r>
                <a:rPr lang="en-US" sz="1200" dirty="0"/>
                <a:t>Procurement Support Associate</a:t>
              </a:r>
            </a:p>
            <a:p>
              <a:pPr algn="ctr"/>
              <a:endParaRPr lang="en-US" sz="1200" dirty="0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10627345" y="3356014"/>
              <a:ext cx="1478423" cy="683663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  <a:p>
              <a:pPr algn="ctr"/>
              <a:r>
                <a:rPr lang="en-US" sz="1200" dirty="0"/>
                <a:t>Aoife White</a:t>
              </a:r>
            </a:p>
            <a:p>
              <a:pPr algn="ctr"/>
              <a:r>
                <a:rPr lang="en-US" sz="1200" dirty="0"/>
                <a:t>Procurement Specialist II</a:t>
              </a:r>
            </a:p>
            <a:p>
              <a:pPr algn="ctr"/>
              <a:endParaRPr lang="en-US" sz="1200" dirty="0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10598504" y="4284800"/>
              <a:ext cx="1478422" cy="683663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Korey Washington</a:t>
              </a:r>
            </a:p>
            <a:p>
              <a:pPr algn="ctr"/>
              <a:r>
                <a:rPr lang="en-US" sz="1200" dirty="0"/>
                <a:t>Procurement Specialist I</a:t>
              </a:r>
            </a:p>
          </p:txBody>
        </p:sp>
        <p:cxnSp>
          <p:nvCxnSpPr>
            <p:cNvPr id="36" name="Straight Connector 35"/>
            <p:cNvCxnSpPr>
              <a:cxnSpLocks/>
              <a:stCxn id="2" idx="2"/>
            </p:cNvCxnSpPr>
            <p:nvPr/>
          </p:nvCxnSpPr>
          <p:spPr>
            <a:xfrm flipH="1">
              <a:off x="6353800" y="1392966"/>
              <a:ext cx="4272" cy="844955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cxnSpLocks/>
            </p:cNvCxnSpPr>
            <p:nvPr/>
          </p:nvCxnSpPr>
          <p:spPr>
            <a:xfrm flipV="1">
              <a:off x="2066403" y="2237921"/>
              <a:ext cx="8424934" cy="3485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>
              <a:cxnSpLocks/>
            </p:cNvCxnSpPr>
            <p:nvPr/>
          </p:nvCxnSpPr>
          <p:spPr>
            <a:xfrm>
              <a:off x="4648479" y="1837376"/>
              <a:ext cx="1719839" cy="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4" name="Rectangle 33"/>
            <p:cNvSpPr/>
            <p:nvPr/>
          </p:nvSpPr>
          <p:spPr>
            <a:xfrm>
              <a:off x="2843672" y="1468704"/>
              <a:ext cx="2006129" cy="645835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Lisa Linton</a:t>
              </a:r>
            </a:p>
            <a:p>
              <a:pPr algn="ctr"/>
              <a:r>
                <a:rPr lang="en-US" sz="1200" dirty="0"/>
                <a:t>PCard Administrator</a:t>
              </a:r>
            </a:p>
          </p:txBody>
        </p:sp>
        <p:cxnSp>
          <p:nvCxnSpPr>
            <p:cNvPr id="62" name="Straight Connector 61"/>
            <p:cNvCxnSpPr>
              <a:cxnSpLocks/>
            </p:cNvCxnSpPr>
            <p:nvPr/>
          </p:nvCxnSpPr>
          <p:spPr>
            <a:xfrm flipV="1">
              <a:off x="2073331" y="2239001"/>
              <a:ext cx="0" cy="303566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9" name="Rectangle 8"/>
            <p:cNvSpPr/>
            <p:nvPr/>
          </p:nvSpPr>
          <p:spPr>
            <a:xfrm>
              <a:off x="175196" y="5098123"/>
              <a:ext cx="1668627" cy="806884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Vacant</a:t>
              </a:r>
            </a:p>
            <a:p>
              <a:pPr algn="ctr"/>
              <a:r>
                <a:rPr lang="en-US" sz="1200" dirty="0"/>
                <a:t>Procurement Specialist I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938166" y="1465561"/>
              <a:ext cx="1783501" cy="645835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Mitchell Jermyn</a:t>
              </a:r>
            </a:p>
            <a:p>
              <a:pPr algn="ctr"/>
              <a:r>
                <a:rPr lang="en-US" sz="1200" dirty="0"/>
                <a:t>Senior Procurement Systems Analyst</a:t>
              </a:r>
            </a:p>
          </p:txBody>
        </p:sp>
      </p:grpSp>
      <p:sp>
        <p:nvSpPr>
          <p:cNvPr id="68" name="TextBox 67"/>
          <p:cNvSpPr txBox="1"/>
          <p:nvPr/>
        </p:nvSpPr>
        <p:spPr>
          <a:xfrm>
            <a:off x="11049905" y="6437273"/>
            <a:ext cx="84350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Revised 4.26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C9C44DD5-1DE8-4E52-9EE7-54FD15830B0D}"/>
              </a:ext>
            </a:extLst>
          </p:cNvPr>
          <p:cNvSpPr/>
          <p:nvPr/>
        </p:nvSpPr>
        <p:spPr>
          <a:xfrm>
            <a:off x="7026069" y="3148642"/>
            <a:ext cx="1393643" cy="644460"/>
          </a:xfrm>
          <a:prstGeom prst="rect">
            <a:avLst/>
          </a:prstGeom>
          <a:solidFill>
            <a:srgbClr val="74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Meisha Henry</a:t>
            </a:r>
          </a:p>
          <a:p>
            <a:pPr algn="ctr"/>
            <a:r>
              <a:rPr lang="en-US" sz="1100" dirty="0"/>
              <a:t>Program Manager, Contract Administration</a:t>
            </a:r>
          </a:p>
        </p:txBody>
      </p:sp>
      <p:pic>
        <p:nvPicPr>
          <p:cNvPr id="17" name="Picture 16" descr="A close-up of a logo&#10;&#10;Description automatically generated">
            <a:extLst>
              <a:ext uri="{FF2B5EF4-FFF2-40B4-BE49-F238E27FC236}">
                <a16:creationId xmlns:a16="http://schemas.microsoft.com/office/drawing/2014/main" id="{6A7EA53B-E699-B663-794F-BADD05115B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3014"/>
            <a:ext cx="4198829" cy="928991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AF85255F-B658-6E07-43C0-AEC1845CDD79}"/>
              </a:ext>
            </a:extLst>
          </p:cNvPr>
          <p:cNvSpPr/>
          <p:nvPr/>
        </p:nvSpPr>
        <p:spPr>
          <a:xfrm>
            <a:off x="8674201" y="3148642"/>
            <a:ext cx="1393643" cy="644460"/>
          </a:xfrm>
          <a:prstGeom prst="rect">
            <a:avLst/>
          </a:prstGeom>
          <a:solidFill>
            <a:srgbClr val="74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  <a:p>
            <a:pPr algn="ctr"/>
            <a:r>
              <a:rPr lang="en-US" sz="1200" dirty="0"/>
              <a:t>Lataisha Green</a:t>
            </a:r>
          </a:p>
          <a:p>
            <a:pPr algn="ctr"/>
            <a:r>
              <a:rPr lang="en-US" sz="1200" dirty="0"/>
              <a:t>Procurement Support Associate</a:t>
            </a:r>
          </a:p>
          <a:p>
            <a:pPr algn="ctr"/>
            <a:endParaRPr lang="en-US" sz="1200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F9630E5-E6CA-019B-B87F-4A1868D10F23}"/>
              </a:ext>
            </a:extLst>
          </p:cNvPr>
          <p:cNvSpPr/>
          <p:nvPr/>
        </p:nvSpPr>
        <p:spPr>
          <a:xfrm>
            <a:off x="5399227" y="3148642"/>
            <a:ext cx="1393643" cy="644460"/>
          </a:xfrm>
          <a:prstGeom prst="rect">
            <a:avLst/>
          </a:prstGeom>
          <a:solidFill>
            <a:srgbClr val="74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Jessica Jefferson</a:t>
            </a:r>
          </a:p>
          <a:p>
            <a:pPr algn="ctr"/>
            <a:r>
              <a:rPr lang="en-US" sz="1200" dirty="0"/>
              <a:t>Contract Specialist III 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3E9C341-0FE8-C723-251F-3E79AD83E180}"/>
              </a:ext>
            </a:extLst>
          </p:cNvPr>
          <p:cNvSpPr/>
          <p:nvPr/>
        </p:nvSpPr>
        <p:spPr>
          <a:xfrm>
            <a:off x="2397889" y="4067941"/>
            <a:ext cx="1557207" cy="649001"/>
          </a:xfrm>
          <a:prstGeom prst="rect">
            <a:avLst/>
          </a:prstGeom>
          <a:solidFill>
            <a:srgbClr val="74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  <a:p>
            <a:pPr algn="ctr"/>
            <a:r>
              <a:rPr lang="en-US" sz="1200" dirty="0"/>
              <a:t>Natalie Mize</a:t>
            </a:r>
          </a:p>
          <a:p>
            <a:pPr algn="ctr"/>
            <a:r>
              <a:rPr lang="en-US" sz="1200" dirty="0"/>
              <a:t>Strategic Category Manager II - Services</a:t>
            </a:r>
          </a:p>
          <a:p>
            <a:pPr algn="ctr"/>
            <a:endParaRPr lang="en-US" sz="1200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8121F4C-410E-2E34-AF75-BD593071E070}"/>
              </a:ext>
            </a:extLst>
          </p:cNvPr>
          <p:cNvCxnSpPr>
            <a:cxnSpLocks/>
          </p:cNvCxnSpPr>
          <p:nvPr/>
        </p:nvCxnSpPr>
        <p:spPr>
          <a:xfrm>
            <a:off x="3928267" y="5219309"/>
            <a:ext cx="143965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9DFEAC82-1369-BBA9-04A1-419AB833A664}"/>
              </a:ext>
            </a:extLst>
          </p:cNvPr>
          <p:cNvSpPr/>
          <p:nvPr/>
        </p:nvSpPr>
        <p:spPr>
          <a:xfrm>
            <a:off x="4072232" y="4850603"/>
            <a:ext cx="1541676" cy="644460"/>
          </a:xfrm>
          <a:prstGeom prst="rect">
            <a:avLst/>
          </a:prstGeom>
          <a:solidFill>
            <a:srgbClr val="74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Vacant</a:t>
            </a:r>
          </a:p>
          <a:p>
            <a:pPr algn="ctr"/>
            <a:r>
              <a:rPr lang="en-US" sz="1200" dirty="0"/>
              <a:t>Procurement Specialist II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5FAAA48-D8C9-E81E-242B-C27C48D9B0D4}"/>
              </a:ext>
            </a:extLst>
          </p:cNvPr>
          <p:cNvCxnSpPr>
            <a:cxnSpLocks/>
          </p:cNvCxnSpPr>
          <p:nvPr/>
        </p:nvCxnSpPr>
        <p:spPr>
          <a:xfrm>
            <a:off x="2041939" y="5936345"/>
            <a:ext cx="15428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4512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a36450eb-db06-42a7-8d1b-026719f701e3}" enabled="0" method="" siteId="{a36450eb-db06-42a7-8d1b-026719f701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7288</TotalTime>
  <Words>118</Words>
  <Application>Microsoft Office PowerPoint</Application>
  <PresentationFormat>Widescreen</PresentationFormat>
  <Paragraphs>45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FSU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Rosey Murton</dc:creator>
  <cp:lastModifiedBy>Cody Pendergast</cp:lastModifiedBy>
  <cp:revision>37</cp:revision>
  <dcterms:created xsi:type="dcterms:W3CDTF">2018-03-27T18:27:51Z</dcterms:created>
  <dcterms:modified xsi:type="dcterms:W3CDTF">2026-04-22T14:50:11Z</dcterms:modified>
</cp:coreProperties>
</file>