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772400" cy="10058400"/>
  <p:notesSz cx="7315200" cy="9601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7200E-1E2D-44F3-9AF7-88BE8BADF7E2}" v="4" dt="2026-02-25T18:39:16.6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8" d="100"/>
          <a:sy n="148" d="100"/>
        </p:scale>
        <p:origin x="1176" y="-46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a Miller" userId="abb7791b-99fc-43d2-865f-3b6465108ddf" providerId="ADAL" clId="{4F9D1855-B72A-49F7-9C8A-48F87EC7A38B}"/>
    <pc:docChg chg="undo custSel delSld modSld">
      <pc:chgData name="Geneva Miller" userId="abb7791b-99fc-43d2-865f-3b6465108ddf" providerId="ADAL" clId="{4F9D1855-B72A-49F7-9C8A-48F87EC7A38B}" dt="2026-02-25T18:40:43.701" v="566" actId="20577"/>
      <pc:docMkLst>
        <pc:docMk/>
      </pc:docMkLst>
      <pc:sldChg chg="addSp delSp modSp mod">
        <pc:chgData name="Geneva Miller" userId="abb7791b-99fc-43d2-865f-3b6465108ddf" providerId="ADAL" clId="{4F9D1855-B72A-49F7-9C8A-48F87EC7A38B}" dt="2026-02-25T14:24:49.397" v="35" actId="1076"/>
        <pc:sldMkLst>
          <pc:docMk/>
          <pc:sldMk cId="0" sldId="256"/>
        </pc:sldMkLst>
        <pc:spChg chg="mod">
          <ac:chgData name="Geneva Miller" userId="abb7791b-99fc-43d2-865f-3b6465108ddf" providerId="ADAL" clId="{4F9D1855-B72A-49F7-9C8A-48F87EC7A38B}" dt="2026-02-25T14:24:03.514" v="21" actId="1076"/>
          <ac:spMkLst>
            <pc:docMk/>
            <pc:sldMk cId="0" sldId="256"/>
            <ac:spMk id="4" creationId="{00000000-0000-0000-0000-000000000000}"/>
          </ac:spMkLst>
        </pc:spChg>
        <pc:spChg chg="mod">
          <ac:chgData name="Geneva Miller" userId="abb7791b-99fc-43d2-865f-3b6465108ddf" providerId="ADAL" clId="{4F9D1855-B72A-49F7-9C8A-48F87EC7A38B}" dt="2026-02-25T14:23:47.331" v="17" actId="1076"/>
          <ac:spMkLst>
            <pc:docMk/>
            <pc:sldMk cId="0" sldId="256"/>
            <ac:spMk id="5" creationId="{00000000-0000-0000-0000-000000000000}"/>
          </ac:spMkLst>
        </pc:spChg>
        <pc:spChg chg="del">
          <ac:chgData name="Geneva Miller" userId="abb7791b-99fc-43d2-865f-3b6465108ddf" providerId="ADAL" clId="{4F9D1855-B72A-49F7-9C8A-48F87EC7A38B}" dt="2026-02-25T14:23:41.784" v="16" actId="478"/>
          <ac:spMkLst>
            <pc:docMk/>
            <pc:sldMk cId="0" sldId="256"/>
            <ac:spMk id="18" creationId="{F1278D89-94FA-4A8D-8445-FA38A061D46D}"/>
          </ac:spMkLst>
        </pc:spChg>
        <pc:picChg chg="add mod">
          <ac:chgData name="Geneva Miller" userId="abb7791b-99fc-43d2-865f-3b6465108ddf" providerId="ADAL" clId="{4F9D1855-B72A-49F7-9C8A-48F87EC7A38B}" dt="2026-02-25T14:23:58.627" v="20" actId="1076"/>
          <ac:picMkLst>
            <pc:docMk/>
            <pc:sldMk cId="0" sldId="256"/>
            <ac:picMk id="7" creationId="{676755EA-F18F-27B6-56B3-2542C619FA62}"/>
          </ac:picMkLst>
        </pc:picChg>
        <pc:picChg chg="add del mod">
          <ac:chgData name="Geneva Miller" userId="abb7791b-99fc-43d2-865f-3b6465108ddf" providerId="ADAL" clId="{4F9D1855-B72A-49F7-9C8A-48F87EC7A38B}" dt="2026-02-25T14:24:30.261" v="26" actId="478"/>
          <ac:picMkLst>
            <pc:docMk/>
            <pc:sldMk cId="0" sldId="256"/>
            <ac:picMk id="9" creationId="{91ED15AF-84F3-890A-56F5-D700CCE408C3}"/>
          </ac:picMkLst>
        </pc:picChg>
        <pc:picChg chg="add mod">
          <ac:chgData name="Geneva Miller" userId="abb7791b-99fc-43d2-865f-3b6465108ddf" providerId="ADAL" clId="{4F9D1855-B72A-49F7-9C8A-48F87EC7A38B}" dt="2026-02-25T14:24:49.397" v="35" actId="1076"/>
          <ac:picMkLst>
            <pc:docMk/>
            <pc:sldMk cId="0" sldId="256"/>
            <ac:picMk id="11" creationId="{0B0381D5-0B52-46E7-A9A3-02DC5BCE3255}"/>
          </ac:picMkLst>
        </pc:picChg>
        <pc:picChg chg="del">
          <ac:chgData name="Geneva Miller" userId="abb7791b-99fc-43d2-865f-3b6465108ddf" providerId="ADAL" clId="{4F9D1855-B72A-49F7-9C8A-48F87EC7A38B}" dt="2026-02-25T14:22:02.873" v="0" actId="478"/>
          <ac:picMkLst>
            <pc:docMk/>
            <pc:sldMk cId="0" sldId="256"/>
            <ac:picMk id="12" creationId="{9CE2968C-7EA0-4276-8FF0-E93AD4E8154B}"/>
          </ac:picMkLst>
        </pc:picChg>
        <pc:picChg chg="del">
          <ac:chgData name="Geneva Miller" userId="abb7791b-99fc-43d2-865f-3b6465108ddf" providerId="ADAL" clId="{4F9D1855-B72A-49F7-9C8A-48F87EC7A38B}" dt="2026-02-25T14:23:31.993" v="10" actId="478"/>
          <ac:picMkLst>
            <pc:docMk/>
            <pc:sldMk cId="0" sldId="256"/>
            <ac:picMk id="17" creationId="{C4808677-F790-4069-952A-65F2F9947394}"/>
          </ac:picMkLst>
        </pc:picChg>
      </pc:sldChg>
      <pc:sldChg chg="addSp delSp modSp mod">
        <pc:chgData name="Geneva Miller" userId="abb7791b-99fc-43d2-865f-3b6465108ddf" providerId="ADAL" clId="{4F9D1855-B72A-49F7-9C8A-48F87EC7A38B}" dt="2026-02-25T18:39:00.528" v="544" actId="20577"/>
        <pc:sldMkLst>
          <pc:docMk/>
          <pc:sldMk cId="0" sldId="257"/>
        </pc:sldMkLst>
        <pc:spChg chg="mod">
          <ac:chgData name="Geneva Miller" userId="abb7791b-99fc-43d2-865f-3b6465108ddf" providerId="ADAL" clId="{4F9D1855-B72A-49F7-9C8A-48F87EC7A38B}" dt="2026-02-25T18:39:00.528" v="544" actId="20577"/>
          <ac:spMkLst>
            <pc:docMk/>
            <pc:sldMk cId="0" sldId="257"/>
            <ac:spMk id="17" creationId="{00000000-0000-0000-0000-000000000000}"/>
          </ac:spMkLst>
        </pc:spChg>
        <pc:spChg chg="del">
          <ac:chgData name="Geneva Miller" userId="abb7791b-99fc-43d2-865f-3b6465108ddf" providerId="ADAL" clId="{4F9D1855-B72A-49F7-9C8A-48F87EC7A38B}" dt="2026-02-25T15:50:39.498" v="63" actId="478"/>
          <ac:spMkLst>
            <pc:docMk/>
            <pc:sldMk cId="0" sldId="257"/>
            <ac:spMk id="22" creationId="{647A8205-9951-46BE-930B-F07B454D3AD8}"/>
          </ac:spMkLst>
        </pc:spChg>
        <pc:picChg chg="add mod">
          <ac:chgData name="Geneva Miller" userId="abb7791b-99fc-43d2-865f-3b6465108ddf" providerId="ADAL" clId="{4F9D1855-B72A-49F7-9C8A-48F87EC7A38B}" dt="2026-02-25T14:27:23.815" v="55" actId="692"/>
          <ac:picMkLst>
            <pc:docMk/>
            <pc:sldMk cId="0" sldId="257"/>
            <ac:picMk id="5" creationId="{EF992855-8C69-7AFA-666A-BB7447B90760}"/>
          </ac:picMkLst>
        </pc:picChg>
        <pc:picChg chg="add mod">
          <ac:chgData name="Geneva Miller" userId="abb7791b-99fc-43d2-865f-3b6465108ddf" providerId="ADAL" clId="{4F9D1855-B72A-49F7-9C8A-48F87EC7A38B}" dt="2026-02-25T15:50:35.118" v="62" actId="692"/>
          <ac:picMkLst>
            <pc:docMk/>
            <pc:sldMk cId="0" sldId="257"/>
            <ac:picMk id="11" creationId="{9FD23E10-AFB4-4A70-A047-84001684ABB8}"/>
          </ac:picMkLst>
        </pc:picChg>
        <pc:picChg chg="del">
          <ac:chgData name="Geneva Miller" userId="abb7791b-99fc-43d2-865f-3b6465108ddf" providerId="ADAL" clId="{4F9D1855-B72A-49F7-9C8A-48F87EC7A38B}" dt="2026-02-25T14:25:41.004" v="36" actId="478"/>
          <ac:picMkLst>
            <pc:docMk/>
            <pc:sldMk cId="0" sldId="257"/>
            <ac:picMk id="13" creationId="{74E78F27-48BB-495C-A18F-BE7A250E7E36}"/>
          </ac:picMkLst>
        </pc:picChg>
        <pc:picChg chg="del">
          <ac:chgData name="Geneva Miller" userId="abb7791b-99fc-43d2-865f-3b6465108ddf" providerId="ADAL" clId="{4F9D1855-B72A-49F7-9C8A-48F87EC7A38B}" dt="2026-02-25T15:50:19.366" v="56" actId="478"/>
          <ac:picMkLst>
            <pc:docMk/>
            <pc:sldMk cId="0" sldId="257"/>
            <ac:picMk id="20" creationId="{30341E69-B5B7-4EF2-92B8-E869D9BA55E4}"/>
          </ac:picMkLst>
        </pc:picChg>
        <pc:cxnChg chg="add mod">
          <ac:chgData name="Geneva Miller" userId="abb7791b-99fc-43d2-865f-3b6465108ddf" providerId="ADAL" clId="{4F9D1855-B72A-49F7-9C8A-48F87EC7A38B}" dt="2026-02-25T14:27:11.559" v="54" actId="1076"/>
          <ac:cxnSpMkLst>
            <pc:docMk/>
            <pc:sldMk cId="0" sldId="257"/>
            <ac:cxnSpMk id="8" creationId="{0B7CA67B-9242-29A5-69F2-C12D3D5B3B05}"/>
          </ac:cxnSpMkLst>
        </pc:cxnChg>
        <pc:cxnChg chg="del mod">
          <ac:chgData name="Geneva Miller" userId="abb7791b-99fc-43d2-865f-3b6465108ddf" providerId="ADAL" clId="{4F9D1855-B72A-49F7-9C8A-48F87EC7A38B}" dt="2026-02-25T14:26:18.603" v="46" actId="478"/>
          <ac:cxnSpMkLst>
            <pc:docMk/>
            <pc:sldMk cId="0" sldId="257"/>
            <ac:cxnSpMk id="23" creationId="{FD98F3AC-A46A-4E95-882C-170A68EB0775}"/>
          </ac:cxnSpMkLst>
        </pc:cxnChg>
      </pc:sldChg>
      <pc:sldChg chg="addSp delSp modSp mod">
        <pc:chgData name="Geneva Miller" userId="abb7791b-99fc-43d2-865f-3b6465108ddf" providerId="ADAL" clId="{4F9D1855-B72A-49F7-9C8A-48F87EC7A38B}" dt="2026-02-25T18:39:24.828" v="549" actId="20577"/>
        <pc:sldMkLst>
          <pc:docMk/>
          <pc:sldMk cId="0" sldId="258"/>
        </pc:sldMkLst>
        <pc:spChg chg="mod">
          <ac:chgData name="Geneva Miller" userId="abb7791b-99fc-43d2-865f-3b6465108ddf" providerId="ADAL" clId="{4F9D1855-B72A-49F7-9C8A-48F87EC7A38B}" dt="2026-02-25T18:39:24.828" v="549" actId="20577"/>
          <ac:spMkLst>
            <pc:docMk/>
            <pc:sldMk cId="0" sldId="258"/>
            <ac:spMk id="14" creationId="{00000000-0000-0000-0000-000000000000}"/>
          </ac:spMkLst>
        </pc:spChg>
        <pc:spChg chg="del">
          <ac:chgData name="Geneva Miller" userId="abb7791b-99fc-43d2-865f-3b6465108ddf" providerId="ADAL" clId="{4F9D1855-B72A-49F7-9C8A-48F87EC7A38B}" dt="2026-02-25T15:53:09.188" v="69" actId="478"/>
          <ac:spMkLst>
            <pc:docMk/>
            <pc:sldMk cId="0" sldId="258"/>
            <ac:spMk id="18" creationId="{FA2876CF-1B67-466E-A195-3AD6B3DFD00D}"/>
          </ac:spMkLst>
        </pc:spChg>
        <pc:spChg chg="del">
          <ac:chgData name="Geneva Miller" userId="abb7791b-99fc-43d2-865f-3b6465108ddf" providerId="ADAL" clId="{4F9D1855-B72A-49F7-9C8A-48F87EC7A38B}" dt="2026-02-25T15:53:07.717" v="68" actId="478"/>
          <ac:spMkLst>
            <pc:docMk/>
            <pc:sldMk cId="0" sldId="258"/>
            <ac:spMk id="19" creationId="{7FFC594A-75B5-4AC5-9745-EDAB098EA2A6}"/>
          </ac:spMkLst>
        </pc:spChg>
        <pc:spChg chg="del">
          <ac:chgData name="Geneva Miller" userId="abb7791b-99fc-43d2-865f-3b6465108ddf" providerId="ADAL" clId="{4F9D1855-B72A-49F7-9C8A-48F87EC7A38B}" dt="2026-02-25T15:58:14.346" v="80" actId="478"/>
          <ac:spMkLst>
            <pc:docMk/>
            <pc:sldMk cId="0" sldId="258"/>
            <ac:spMk id="22" creationId="{0DE94A55-2EE9-4E26-8215-8E6AD2D7E4FE}"/>
          </ac:spMkLst>
        </pc:spChg>
        <pc:picChg chg="add mod">
          <ac:chgData name="Geneva Miller" userId="abb7791b-99fc-43d2-865f-3b6465108ddf" providerId="ADAL" clId="{4F9D1855-B72A-49F7-9C8A-48F87EC7A38B}" dt="2026-02-25T15:53:24.436" v="73" actId="692"/>
          <ac:picMkLst>
            <pc:docMk/>
            <pc:sldMk cId="0" sldId="258"/>
            <ac:picMk id="5" creationId="{BE53B71B-C721-A0DD-03C4-E848E46206E1}"/>
          </ac:picMkLst>
        </pc:picChg>
        <pc:picChg chg="add mod">
          <ac:chgData name="Geneva Miller" userId="abb7791b-99fc-43d2-865f-3b6465108ddf" providerId="ADAL" clId="{4F9D1855-B72A-49F7-9C8A-48F87EC7A38B}" dt="2026-02-25T15:58:22.363" v="82" actId="207"/>
          <ac:picMkLst>
            <pc:docMk/>
            <pc:sldMk cId="0" sldId="258"/>
            <ac:picMk id="7" creationId="{490803FF-98C8-2B30-B21A-2E62A38F4D96}"/>
          </ac:picMkLst>
        </pc:picChg>
        <pc:picChg chg="del">
          <ac:chgData name="Geneva Miller" userId="abb7791b-99fc-43d2-865f-3b6465108ddf" providerId="ADAL" clId="{4F9D1855-B72A-49F7-9C8A-48F87EC7A38B}" dt="2026-02-25T15:53:03.709" v="64" actId="478"/>
          <ac:picMkLst>
            <pc:docMk/>
            <pc:sldMk cId="0" sldId="258"/>
            <ac:picMk id="17" creationId="{B70A9A88-3348-4226-85C3-90F6FBB696E9}"/>
          </ac:picMkLst>
        </pc:picChg>
        <pc:picChg chg="del">
          <ac:chgData name="Geneva Miller" userId="abb7791b-99fc-43d2-865f-3b6465108ddf" providerId="ADAL" clId="{4F9D1855-B72A-49F7-9C8A-48F87EC7A38B}" dt="2026-02-25T15:58:04.895" v="74" actId="478"/>
          <ac:picMkLst>
            <pc:docMk/>
            <pc:sldMk cId="0" sldId="258"/>
            <ac:picMk id="21" creationId="{31474077-3480-461E-A67C-0BED29F6539A}"/>
          </ac:picMkLst>
        </pc:picChg>
      </pc:sldChg>
      <pc:sldChg chg="addSp delSp modSp mod">
        <pc:chgData name="Geneva Miller" userId="abb7791b-99fc-43d2-865f-3b6465108ddf" providerId="ADAL" clId="{4F9D1855-B72A-49F7-9C8A-48F87EC7A38B}" dt="2026-02-25T18:40:01.055" v="552" actId="20577"/>
        <pc:sldMkLst>
          <pc:docMk/>
          <pc:sldMk cId="0" sldId="259"/>
        </pc:sldMkLst>
        <pc:spChg chg="mod">
          <ac:chgData name="Geneva Miller" userId="abb7791b-99fc-43d2-865f-3b6465108ddf" providerId="ADAL" clId="{4F9D1855-B72A-49F7-9C8A-48F87EC7A38B}" dt="2026-02-25T15:59:59.331" v="94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Geneva Miller" userId="abb7791b-99fc-43d2-865f-3b6465108ddf" providerId="ADAL" clId="{4F9D1855-B72A-49F7-9C8A-48F87EC7A38B}" dt="2026-02-25T16:01:15.288" v="111" actId="1076"/>
          <ac:spMkLst>
            <pc:docMk/>
            <pc:sldMk cId="0" sldId="259"/>
            <ac:spMk id="3" creationId="{00000000-0000-0000-0000-000000000000}"/>
          </ac:spMkLst>
        </pc:spChg>
        <pc:spChg chg="mod">
          <ac:chgData name="Geneva Miller" userId="abb7791b-99fc-43d2-865f-3b6465108ddf" providerId="ADAL" clId="{4F9D1855-B72A-49F7-9C8A-48F87EC7A38B}" dt="2026-02-25T16:03:36.410" v="133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Geneva Miller" userId="abb7791b-99fc-43d2-865f-3b6465108ddf" providerId="ADAL" clId="{4F9D1855-B72A-49F7-9C8A-48F87EC7A38B}" dt="2026-02-25T18:40:01.055" v="552" actId="20577"/>
          <ac:spMkLst>
            <pc:docMk/>
            <pc:sldMk cId="0" sldId="259"/>
            <ac:spMk id="18" creationId="{00000000-0000-0000-0000-000000000000}"/>
          </ac:spMkLst>
        </pc:spChg>
        <pc:spChg chg="del">
          <ac:chgData name="Geneva Miller" userId="abb7791b-99fc-43d2-865f-3b6465108ddf" providerId="ADAL" clId="{4F9D1855-B72A-49F7-9C8A-48F87EC7A38B}" dt="2026-02-25T16:00:08.211" v="100" actId="478"/>
          <ac:spMkLst>
            <pc:docMk/>
            <pc:sldMk cId="0" sldId="259"/>
            <ac:spMk id="22" creationId="{20CAFF8C-DEF6-490F-A326-7E6A9F51436F}"/>
          </ac:spMkLst>
        </pc:spChg>
        <pc:spChg chg="del">
          <ac:chgData name="Geneva Miller" userId="abb7791b-99fc-43d2-865f-3b6465108ddf" providerId="ADAL" clId="{4F9D1855-B72A-49F7-9C8A-48F87EC7A38B}" dt="2026-02-25T16:03:53.836" v="141" actId="478"/>
          <ac:spMkLst>
            <pc:docMk/>
            <pc:sldMk cId="0" sldId="259"/>
            <ac:spMk id="25" creationId="{80A43F3F-73C3-4280-AA9C-C22C12446E2B}"/>
          </ac:spMkLst>
        </pc:spChg>
        <pc:spChg chg="del">
          <ac:chgData name="Geneva Miller" userId="abb7791b-99fc-43d2-865f-3b6465108ddf" providerId="ADAL" clId="{4F9D1855-B72A-49F7-9C8A-48F87EC7A38B}" dt="2026-02-25T16:03:52.284" v="140" actId="478"/>
          <ac:spMkLst>
            <pc:docMk/>
            <pc:sldMk cId="0" sldId="259"/>
            <ac:spMk id="26" creationId="{5FE8330C-0339-4A3E-B073-50717401E680}"/>
          </ac:spMkLst>
        </pc:spChg>
        <pc:grpChg chg="del">
          <ac:chgData name="Geneva Miller" userId="abb7791b-99fc-43d2-865f-3b6465108ddf" providerId="ADAL" clId="{4F9D1855-B72A-49F7-9C8A-48F87EC7A38B}" dt="2026-02-25T16:01:07.583" v="105" actId="478"/>
          <ac:grpSpMkLst>
            <pc:docMk/>
            <pc:sldMk cId="0" sldId="259"/>
            <ac:grpSpMk id="9" creationId="{00000000-0000-0000-0000-000000000000}"/>
          </ac:grpSpMkLst>
        </pc:grpChg>
        <pc:picChg chg="add mod">
          <ac:chgData name="Geneva Miller" userId="abb7791b-99fc-43d2-865f-3b6465108ddf" providerId="ADAL" clId="{4F9D1855-B72A-49F7-9C8A-48F87EC7A38B}" dt="2026-02-25T16:00:20.467" v="103" actId="692"/>
          <ac:picMkLst>
            <pc:docMk/>
            <pc:sldMk cId="0" sldId="259"/>
            <ac:picMk id="6" creationId="{962B9111-67B7-6178-5ECA-4284C4F09AB6}"/>
          </ac:picMkLst>
        </pc:picChg>
        <pc:picChg chg="add mod">
          <ac:chgData name="Geneva Miller" userId="abb7791b-99fc-43d2-865f-3b6465108ddf" providerId="ADAL" clId="{4F9D1855-B72A-49F7-9C8A-48F87EC7A38B}" dt="2026-02-25T16:01:26.155" v="115" actId="692"/>
          <ac:picMkLst>
            <pc:docMk/>
            <pc:sldMk cId="0" sldId="259"/>
            <ac:picMk id="8" creationId="{13B8E8EA-6584-2435-41F3-11C4A2E8BE0A}"/>
          </ac:picMkLst>
        </pc:picChg>
        <pc:picChg chg="add del mod">
          <ac:chgData name="Geneva Miller" userId="abb7791b-99fc-43d2-865f-3b6465108ddf" providerId="ADAL" clId="{4F9D1855-B72A-49F7-9C8A-48F87EC7A38B}" dt="2026-02-25T16:04:24.008" v="145" actId="478"/>
          <ac:picMkLst>
            <pc:docMk/>
            <pc:sldMk cId="0" sldId="259"/>
            <ac:picMk id="13" creationId="{0EA5920A-6F49-74F2-B7D6-B36A00D89073}"/>
          </ac:picMkLst>
        </pc:picChg>
        <pc:picChg chg="add mod">
          <ac:chgData name="Geneva Miller" userId="abb7791b-99fc-43d2-865f-3b6465108ddf" providerId="ADAL" clId="{4F9D1855-B72A-49F7-9C8A-48F87EC7A38B}" dt="2026-02-25T16:04:41.094" v="152" actId="692"/>
          <ac:picMkLst>
            <pc:docMk/>
            <pc:sldMk cId="0" sldId="259"/>
            <ac:picMk id="15" creationId="{47677F02-8245-1CB6-02D1-101648C0AF46}"/>
          </ac:picMkLst>
        </pc:picChg>
        <pc:picChg chg="del">
          <ac:chgData name="Geneva Miller" userId="abb7791b-99fc-43d2-865f-3b6465108ddf" providerId="ADAL" clId="{4F9D1855-B72A-49F7-9C8A-48F87EC7A38B}" dt="2026-02-25T16:00:03.123" v="95" actId="478"/>
          <ac:picMkLst>
            <pc:docMk/>
            <pc:sldMk cId="0" sldId="259"/>
            <ac:picMk id="21" creationId="{611E25DD-C634-4F01-B4AC-B66BE8293931}"/>
          </ac:picMkLst>
        </pc:picChg>
        <pc:picChg chg="del">
          <ac:chgData name="Geneva Miller" userId="abb7791b-99fc-43d2-865f-3b6465108ddf" providerId="ADAL" clId="{4F9D1855-B72A-49F7-9C8A-48F87EC7A38B}" dt="2026-02-25T16:03:46.118" v="134" actId="478"/>
          <ac:picMkLst>
            <pc:docMk/>
            <pc:sldMk cId="0" sldId="259"/>
            <ac:picMk id="24" creationId="{EED09F25-B632-48D6-8FA6-315C6F7FEE48}"/>
          </ac:picMkLst>
        </pc:picChg>
      </pc:sldChg>
      <pc:sldChg chg="addSp delSp modSp mod">
        <pc:chgData name="Geneva Miller" userId="abb7791b-99fc-43d2-865f-3b6465108ddf" providerId="ADAL" clId="{4F9D1855-B72A-49F7-9C8A-48F87EC7A38B}" dt="2026-02-25T18:40:14.650" v="557" actId="20577"/>
        <pc:sldMkLst>
          <pc:docMk/>
          <pc:sldMk cId="0" sldId="260"/>
        </pc:sldMkLst>
        <pc:spChg chg="mod">
          <ac:chgData name="Geneva Miller" userId="abb7791b-99fc-43d2-865f-3b6465108ddf" providerId="ADAL" clId="{4F9D1855-B72A-49F7-9C8A-48F87EC7A38B}" dt="2026-02-25T16:06:50.017" v="230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Geneva Miller" userId="abb7791b-99fc-43d2-865f-3b6465108ddf" providerId="ADAL" clId="{4F9D1855-B72A-49F7-9C8A-48F87EC7A38B}" dt="2026-02-25T18:40:14.650" v="557" actId="20577"/>
          <ac:spMkLst>
            <pc:docMk/>
            <pc:sldMk cId="0" sldId="260"/>
            <ac:spMk id="13" creationId="{00000000-0000-0000-0000-000000000000}"/>
          </ac:spMkLst>
        </pc:spChg>
        <pc:spChg chg="add mod">
          <ac:chgData name="Geneva Miller" userId="abb7791b-99fc-43d2-865f-3b6465108ddf" providerId="ADAL" clId="{4F9D1855-B72A-49F7-9C8A-48F87EC7A38B}" dt="2026-02-25T16:09:49.511" v="307" actId="255"/>
          <ac:spMkLst>
            <pc:docMk/>
            <pc:sldMk cId="0" sldId="260"/>
            <ac:spMk id="19" creationId="{31FC3189-70CD-A9FF-2410-CC57BE73E9C4}"/>
          </ac:spMkLst>
        </pc:spChg>
        <pc:grpChg chg="del">
          <ac:chgData name="Geneva Miller" userId="abb7791b-99fc-43d2-865f-3b6465108ddf" providerId="ADAL" clId="{4F9D1855-B72A-49F7-9C8A-48F87EC7A38B}" dt="2026-02-25T16:06:56.372" v="231" actId="478"/>
          <ac:grpSpMkLst>
            <pc:docMk/>
            <pc:sldMk cId="0" sldId="260"/>
            <ac:grpSpMk id="3" creationId="{00000000-0000-0000-0000-000000000000}"/>
          </ac:grpSpMkLst>
        </pc:grpChg>
        <pc:grpChg chg="del">
          <ac:chgData name="Geneva Miller" userId="abb7791b-99fc-43d2-865f-3b6465108ddf" providerId="ADAL" clId="{4F9D1855-B72A-49F7-9C8A-48F87EC7A38B}" dt="2026-02-25T16:06:58.118" v="232" actId="478"/>
          <ac:grpSpMkLst>
            <pc:docMk/>
            <pc:sldMk cId="0" sldId="260"/>
            <ac:grpSpMk id="8" creationId="{00000000-0000-0000-0000-000000000000}"/>
          </ac:grpSpMkLst>
        </pc:grpChg>
        <pc:picChg chg="add mod">
          <ac:chgData name="Geneva Miller" userId="abb7791b-99fc-43d2-865f-3b6465108ddf" providerId="ADAL" clId="{4F9D1855-B72A-49F7-9C8A-48F87EC7A38B}" dt="2026-02-25T16:09:52.672" v="308" actId="1076"/>
          <ac:picMkLst>
            <pc:docMk/>
            <pc:sldMk cId="0" sldId="260"/>
            <ac:picMk id="16" creationId="{576BE3E3-9784-3DC1-283D-679A61EE3D2B}"/>
          </ac:picMkLst>
        </pc:picChg>
        <pc:picChg chg="add mod">
          <ac:chgData name="Geneva Miller" userId="abb7791b-99fc-43d2-865f-3b6465108ddf" providerId="ADAL" clId="{4F9D1855-B72A-49F7-9C8A-48F87EC7A38B}" dt="2026-02-25T16:10:08.626" v="312" actId="1076"/>
          <ac:picMkLst>
            <pc:docMk/>
            <pc:sldMk cId="0" sldId="260"/>
            <ac:picMk id="18" creationId="{9EC2B4B1-607C-334B-2BCA-5BB3D5819430}"/>
          </ac:picMkLst>
        </pc:picChg>
      </pc:sldChg>
      <pc:sldChg chg="addSp delSp modSp mod">
        <pc:chgData name="Geneva Miller" userId="abb7791b-99fc-43d2-865f-3b6465108ddf" providerId="ADAL" clId="{4F9D1855-B72A-49F7-9C8A-48F87EC7A38B}" dt="2026-02-25T18:40:22.213" v="560" actId="20577"/>
        <pc:sldMkLst>
          <pc:docMk/>
          <pc:sldMk cId="0" sldId="261"/>
        </pc:sldMkLst>
        <pc:spChg chg="mod">
          <ac:chgData name="Geneva Miller" userId="abb7791b-99fc-43d2-865f-3b6465108ddf" providerId="ADAL" clId="{4F9D1855-B72A-49F7-9C8A-48F87EC7A38B}" dt="2026-02-25T16:13:03.734" v="356" actId="14100"/>
          <ac:spMkLst>
            <pc:docMk/>
            <pc:sldMk cId="0" sldId="261"/>
            <ac:spMk id="3" creationId="{00000000-0000-0000-0000-000000000000}"/>
          </ac:spMkLst>
        </pc:spChg>
        <pc:spChg chg="del">
          <ac:chgData name="Geneva Miller" userId="abb7791b-99fc-43d2-865f-3b6465108ddf" providerId="ADAL" clId="{4F9D1855-B72A-49F7-9C8A-48F87EC7A38B}" dt="2026-02-25T16:12:58.511" v="355" actId="478"/>
          <ac:spMkLst>
            <pc:docMk/>
            <pc:sldMk cId="0" sldId="261"/>
            <ac:spMk id="4" creationId="{00000000-0000-0000-0000-000000000000}"/>
          </ac:spMkLst>
        </pc:spChg>
        <pc:spChg chg="add mod">
          <ac:chgData name="Geneva Miller" userId="abb7791b-99fc-43d2-865f-3b6465108ddf" providerId="ADAL" clId="{4F9D1855-B72A-49F7-9C8A-48F87EC7A38B}" dt="2026-02-25T16:20:35.823" v="468" actId="20577"/>
          <ac:spMkLst>
            <pc:docMk/>
            <pc:sldMk cId="0" sldId="261"/>
            <ac:spMk id="12" creationId="{55B33C39-BFE5-3876-C555-F8A5FD70A55F}"/>
          </ac:spMkLst>
        </pc:spChg>
        <pc:spChg chg="mod">
          <ac:chgData name="Geneva Miller" userId="abb7791b-99fc-43d2-865f-3b6465108ddf" providerId="ADAL" clId="{4F9D1855-B72A-49F7-9C8A-48F87EC7A38B}" dt="2026-02-25T16:18:16.814" v="386" actId="1076"/>
          <ac:spMkLst>
            <pc:docMk/>
            <pc:sldMk cId="0" sldId="261"/>
            <ac:spMk id="22" creationId="{00000000-0000-0000-0000-000000000000}"/>
          </ac:spMkLst>
        </pc:spChg>
        <pc:spChg chg="mod">
          <ac:chgData name="Geneva Miller" userId="abb7791b-99fc-43d2-865f-3b6465108ddf" providerId="ADAL" clId="{4F9D1855-B72A-49F7-9C8A-48F87EC7A38B}" dt="2026-02-25T18:40:22.213" v="560" actId="20577"/>
          <ac:spMkLst>
            <pc:docMk/>
            <pc:sldMk cId="0" sldId="261"/>
            <ac:spMk id="24" creationId="{00000000-0000-0000-0000-000000000000}"/>
          </ac:spMkLst>
        </pc:spChg>
        <pc:spChg chg="del">
          <ac:chgData name="Geneva Miller" userId="abb7791b-99fc-43d2-865f-3b6465108ddf" providerId="ADAL" clId="{4F9D1855-B72A-49F7-9C8A-48F87EC7A38B}" dt="2026-02-25T16:11:03.706" v="314" actId="478"/>
          <ac:spMkLst>
            <pc:docMk/>
            <pc:sldMk cId="0" sldId="261"/>
            <ac:spMk id="28" creationId="{1D04DF10-0E7E-4B3B-A67D-35BA0143CBCE}"/>
          </ac:spMkLst>
        </pc:spChg>
        <pc:spChg chg="del">
          <ac:chgData name="Geneva Miller" userId="abb7791b-99fc-43d2-865f-3b6465108ddf" providerId="ADAL" clId="{4F9D1855-B72A-49F7-9C8A-48F87EC7A38B}" dt="2026-02-25T16:11:05.192" v="315" actId="478"/>
          <ac:spMkLst>
            <pc:docMk/>
            <pc:sldMk cId="0" sldId="261"/>
            <ac:spMk id="29" creationId="{BC4454AC-E50A-40AE-90EE-72AA5B2E21CB}"/>
          </ac:spMkLst>
        </pc:spChg>
        <pc:spChg chg="del">
          <ac:chgData name="Geneva Miller" userId="abb7791b-99fc-43d2-865f-3b6465108ddf" providerId="ADAL" clId="{4F9D1855-B72A-49F7-9C8A-48F87EC7A38B}" dt="2026-02-25T16:12:40.445" v="351" actId="478"/>
          <ac:spMkLst>
            <pc:docMk/>
            <pc:sldMk cId="0" sldId="261"/>
            <ac:spMk id="32" creationId="{889BACD4-CCDD-4219-B82D-6E559166DCD3}"/>
          </ac:spMkLst>
        </pc:spChg>
        <pc:spChg chg="del">
          <ac:chgData name="Geneva Miller" userId="abb7791b-99fc-43d2-865f-3b6465108ddf" providerId="ADAL" clId="{4F9D1855-B72A-49F7-9C8A-48F87EC7A38B}" dt="2026-02-25T16:14:36.478" v="365" actId="478"/>
          <ac:spMkLst>
            <pc:docMk/>
            <pc:sldMk cId="0" sldId="261"/>
            <ac:spMk id="35" creationId="{E8F4E3F6-2C55-4DEB-83F0-60862EE8D528}"/>
          </ac:spMkLst>
        </pc:spChg>
        <pc:spChg chg="del">
          <ac:chgData name="Geneva Miller" userId="abb7791b-99fc-43d2-865f-3b6465108ddf" providerId="ADAL" clId="{4F9D1855-B72A-49F7-9C8A-48F87EC7A38B}" dt="2026-02-25T16:14:37.709" v="366" actId="478"/>
          <ac:spMkLst>
            <pc:docMk/>
            <pc:sldMk cId="0" sldId="261"/>
            <ac:spMk id="38" creationId="{752D3038-0EA1-4E2B-9E30-F047B20A98FE}"/>
          </ac:spMkLst>
        </pc:spChg>
        <pc:spChg chg="del">
          <ac:chgData name="Geneva Miller" userId="abb7791b-99fc-43d2-865f-3b6465108ddf" providerId="ADAL" clId="{4F9D1855-B72A-49F7-9C8A-48F87EC7A38B}" dt="2026-02-25T16:14:38.896" v="367" actId="478"/>
          <ac:spMkLst>
            <pc:docMk/>
            <pc:sldMk cId="0" sldId="261"/>
            <ac:spMk id="44" creationId="{B6C08E62-928D-4EEC-BECF-04CFF2EC7AD8}"/>
          </ac:spMkLst>
        </pc:spChg>
        <pc:picChg chg="add mod">
          <ac:chgData name="Geneva Miller" userId="abb7791b-99fc-43d2-865f-3b6465108ddf" providerId="ADAL" clId="{4F9D1855-B72A-49F7-9C8A-48F87EC7A38B}" dt="2026-02-25T16:11:16.367" v="322" actId="692"/>
          <ac:picMkLst>
            <pc:docMk/>
            <pc:sldMk cId="0" sldId="261"/>
            <ac:picMk id="6" creationId="{59579A6D-34D1-4C77-515F-99CDEA3EF3D5}"/>
          </ac:picMkLst>
        </pc:picChg>
        <pc:picChg chg="add del mod">
          <ac:chgData name="Geneva Miller" userId="abb7791b-99fc-43d2-865f-3b6465108ddf" providerId="ADAL" clId="{4F9D1855-B72A-49F7-9C8A-48F87EC7A38B}" dt="2026-02-25T16:15:33.876" v="372" actId="478"/>
          <ac:picMkLst>
            <pc:docMk/>
            <pc:sldMk cId="0" sldId="261"/>
            <ac:picMk id="8" creationId="{06D93B2C-0BA0-8D2D-D3B6-4F5DE3FF1813}"/>
          </ac:picMkLst>
        </pc:picChg>
        <pc:picChg chg="add mod">
          <ac:chgData name="Geneva Miller" userId="abb7791b-99fc-43d2-865f-3b6465108ddf" providerId="ADAL" clId="{4F9D1855-B72A-49F7-9C8A-48F87EC7A38B}" dt="2026-02-25T16:15:46.284" v="378" actId="692"/>
          <ac:picMkLst>
            <pc:docMk/>
            <pc:sldMk cId="0" sldId="261"/>
            <ac:picMk id="10" creationId="{61A3C777-9597-0D48-8E5D-7C21E41BFA20}"/>
          </ac:picMkLst>
        </pc:picChg>
        <pc:picChg chg="add mod">
          <ac:chgData name="Geneva Miller" userId="abb7791b-99fc-43d2-865f-3b6465108ddf" providerId="ADAL" clId="{4F9D1855-B72A-49F7-9C8A-48F87EC7A38B}" dt="2026-02-25T16:20:23.953" v="456" actId="692"/>
          <ac:picMkLst>
            <pc:docMk/>
            <pc:sldMk cId="0" sldId="261"/>
            <ac:picMk id="14" creationId="{0F6C8624-5A7A-24D4-0909-354067C7B67A}"/>
          </ac:picMkLst>
        </pc:picChg>
        <pc:picChg chg="del">
          <ac:chgData name="Geneva Miller" userId="abb7791b-99fc-43d2-865f-3b6465108ddf" providerId="ADAL" clId="{4F9D1855-B72A-49F7-9C8A-48F87EC7A38B}" dt="2026-02-25T16:11:02.189" v="313" actId="478"/>
          <ac:picMkLst>
            <pc:docMk/>
            <pc:sldMk cId="0" sldId="261"/>
            <ac:picMk id="27" creationId="{3CDCE780-7301-4853-BF4C-3D53AABDB021}"/>
          </ac:picMkLst>
        </pc:picChg>
        <pc:picChg chg="del mod">
          <ac:chgData name="Geneva Miller" userId="abb7791b-99fc-43d2-865f-3b6465108ddf" providerId="ADAL" clId="{4F9D1855-B72A-49F7-9C8A-48F87EC7A38B}" dt="2026-02-25T16:12:38.014" v="350" actId="478"/>
          <ac:picMkLst>
            <pc:docMk/>
            <pc:sldMk cId="0" sldId="261"/>
            <ac:picMk id="31" creationId="{CBA45407-F256-42E1-A757-62F063645A15}"/>
          </ac:picMkLst>
        </pc:picChg>
        <pc:picChg chg="del">
          <ac:chgData name="Geneva Miller" userId="abb7791b-99fc-43d2-865f-3b6465108ddf" providerId="ADAL" clId="{4F9D1855-B72A-49F7-9C8A-48F87EC7A38B}" dt="2026-02-25T16:14:35.521" v="364" actId="478"/>
          <ac:picMkLst>
            <pc:docMk/>
            <pc:sldMk cId="0" sldId="261"/>
            <ac:picMk id="40" creationId="{6A20BB17-FAE9-4663-A78A-FE34E19CDB24}"/>
          </ac:picMkLst>
        </pc:picChg>
        <pc:cxnChg chg="del">
          <ac:chgData name="Geneva Miller" userId="abb7791b-99fc-43d2-865f-3b6465108ddf" providerId="ADAL" clId="{4F9D1855-B72A-49F7-9C8A-48F87EC7A38B}" dt="2026-02-25T16:14:29.237" v="363" actId="478"/>
          <ac:cxnSpMkLst>
            <pc:docMk/>
            <pc:sldMk cId="0" sldId="261"/>
            <ac:cxnSpMk id="42" creationId="{4B303ADF-2565-4A2D-8FBC-7763BC9DB0B3}"/>
          </ac:cxnSpMkLst>
        </pc:cxnChg>
      </pc:sldChg>
      <pc:sldChg chg="addSp delSp modSp mod">
        <pc:chgData name="Geneva Miller" userId="abb7791b-99fc-43d2-865f-3b6465108ddf" providerId="ADAL" clId="{4F9D1855-B72A-49F7-9C8A-48F87EC7A38B}" dt="2026-02-25T18:40:32.924" v="563" actId="20577"/>
        <pc:sldMkLst>
          <pc:docMk/>
          <pc:sldMk cId="0" sldId="262"/>
        </pc:sldMkLst>
        <pc:spChg chg="del mod">
          <ac:chgData name="Geneva Miller" userId="abb7791b-99fc-43d2-865f-3b6465108ddf" providerId="ADAL" clId="{4F9D1855-B72A-49F7-9C8A-48F87EC7A38B}" dt="2026-02-25T16:17:12.530" v="381"/>
          <ac:spMkLst>
            <pc:docMk/>
            <pc:sldMk cId="0" sldId="262"/>
            <ac:spMk id="2" creationId="{00000000-0000-0000-0000-000000000000}"/>
          </ac:spMkLst>
        </pc:spChg>
        <pc:spChg chg="add mod">
          <ac:chgData name="Geneva Miller" userId="abb7791b-99fc-43d2-865f-3b6465108ddf" providerId="ADAL" clId="{4F9D1855-B72A-49F7-9C8A-48F87EC7A38B}" dt="2026-02-25T16:22:21.439" v="480" actId="1076"/>
          <ac:spMkLst>
            <pc:docMk/>
            <pc:sldMk cId="0" sldId="262"/>
            <ac:spMk id="4" creationId="{93D4CF9D-A00C-7966-4948-7084180A161A}"/>
          </ac:spMkLst>
        </pc:spChg>
        <pc:spChg chg="mod">
          <ac:chgData name="Geneva Miller" userId="abb7791b-99fc-43d2-865f-3b6465108ddf" providerId="ADAL" clId="{4F9D1855-B72A-49F7-9C8A-48F87EC7A38B}" dt="2026-02-25T16:20:47.677" v="469" actId="1076"/>
          <ac:spMkLst>
            <pc:docMk/>
            <pc:sldMk cId="0" sldId="262"/>
            <ac:spMk id="7" creationId="{F7C78484-4470-F917-F213-AF058FB635F9}"/>
          </ac:spMkLst>
        </pc:spChg>
        <pc:spChg chg="add mod">
          <ac:chgData name="Geneva Miller" userId="abb7791b-99fc-43d2-865f-3b6465108ddf" providerId="ADAL" clId="{4F9D1855-B72A-49F7-9C8A-48F87EC7A38B}" dt="2026-02-25T18:33:15.748" v="520" actId="20577"/>
          <ac:spMkLst>
            <pc:docMk/>
            <pc:sldMk cId="0" sldId="262"/>
            <ac:spMk id="10" creationId="{C8260320-5179-6341-6917-D19BD48373B3}"/>
          </ac:spMkLst>
        </pc:spChg>
        <pc:spChg chg="mod">
          <ac:chgData name="Geneva Miller" userId="abb7791b-99fc-43d2-865f-3b6465108ddf" providerId="ADAL" clId="{4F9D1855-B72A-49F7-9C8A-48F87EC7A38B}" dt="2026-02-25T16:21:20.028" v="470" actId="1076"/>
          <ac:spMkLst>
            <pc:docMk/>
            <pc:sldMk cId="0" sldId="262"/>
            <ac:spMk id="11" creationId="{B1AF1C64-1E5F-64C9-D408-DD0A680A8C89}"/>
          </ac:spMkLst>
        </pc:spChg>
        <pc:spChg chg="mod">
          <ac:chgData name="Geneva Miller" userId="abb7791b-99fc-43d2-865f-3b6465108ddf" providerId="ADAL" clId="{4F9D1855-B72A-49F7-9C8A-48F87EC7A38B}" dt="2026-02-25T18:40:32.924" v="563" actId="20577"/>
          <ac:spMkLst>
            <pc:docMk/>
            <pc:sldMk cId="0" sldId="262"/>
            <ac:spMk id="18" creationId="{00000000-0000-0000-0000-000000000000}"/>
          </ac:spMkLst>
        </pc:spChg>
        <pc:picChg chg="add mod">
          <ac:chgData name="Geneva Miller" userId="abb7791b-99fc-43d2-865f-3b6465108ddf" providerId="ADAL" clId="{4F9D1855-B72A-49F7-9C8A-48F87EC7A38B}" dt="2026-02-25T16:24:17.548" v="486" actId="692"/>
          <ac:picMkLst>
            <pc:docMk/>
            <pc:sldMk cId="0" sldId="262"/>
            <ac:picMk id="6" creationId="{1A5625B8-16F0-FCDC-165D-FEE4D2A3C305}"/>
          </ac:picMkLst>
        </pc:picChg>
        <pc:picChg chg="del">
          <ac:chgData name="Geneva Miller" userId="abb7791b-99fc-43d2-865f-3b6465108ddf" providerId="ADAL" clId="{4F9D1855-B72A-49F7-9C8A-48F87EC7A38B}" dt="2026-02-25T16:20:07.675" v="449" actId="478"/>
          <ac:picMkLst>
            <pc:docMk/>
            <pc:sldMk cId="0" sldId="262"/>
            <ac:picMk id="9" creationId="{2D1A7591-95B7-DB5F-8404-101ACD449EF9}"/>
          </ac:picMkLst>
        </pc:picChg>
        <pc:picChg chg="add del mod">
          <ac:chgData name="Geneva Miller" userId="abb7791b-99fc-43d2-865f-3b6465108ddf" providerId="ADAL" clId="{4F9D1855-B72A-49F7-9C8A-48F87EC7A38B}" dt="2026-02-25T18:32:39.227" v="511" actId="478"/>
          <ac:picMkLst>
            <pc:docMk/>
            <pc:sldMk cId="0" sldId="262"/>
            <ac:picMk id="13" creationId="{3C8B3628-6E4D-261B-2880-80F1039C0D57}"/>
          </ac:picMkLst>
        </pc:picChg>
        <pc:picChg chg="add mod">
          <ac:chgData name="Geneva Miller" userId="abb7791b-99fc-43d2-865f-3b6465108ddf" providerId="ADAL" clId="{4F9D1855-B72A-49F7-9C8A-48F87EC7A38B}" dt="2026-02-25T18:33:01.725" v="518" actId="1076"/>
          <ac:picMkLst>
            <pc:docMk/>
            <pc:sldMk cId="0" sldId="262"/>
            <ac:picMk id="15" creationId="{90627D5C-4ECB-AAD3-478F-F48E6E288622}"/>
          </ac:picMkLst>
        </pc:picChg>
      </pc:sldChg>
      <pc:sldChg chg="addSp delSp modSp mod">
        <pc:chgData name="Geneva Miller" userId="abb7791b-99fc-43d2-865f-3b6465108ddf" providerId="ADAL" clId="{4F9D1855-B72A-49F7-9C8A-48F87EC7A38B}" dt="2026-02-25T18:40:43.701" v="566" actId="20577"/>
        <pc:sldMkLst>
          <pc:docMk/>
          <pc:sldMk cId="0" sldId="263"/>
        </pc:sldMkLst>
        <pc:spChg chg="mod">
          <ac:chgData name="Geneva Miller" userId="abb7791b-99fc-43d2-865f-3b6465108ddf" providerId="ADAL" clId="{4F9D1855-B72A-49F7-9C8A-48F87EC7A38B}" dt="2026-02-25T18:35:09.159" v="530" actId="1076"/>
          <ac:spMkLst>
            <pc:docMk/>
            <pc:sldMk cId="0" sldId="263"/>
            <ac:spMk id="2" creationId="{00000000-0000-0000-0000-000000000000}"/>
          </ac:spMkLst>
        </pc:spChg>
        <pc:spChg chg="mod">
          <ac:chgData name="Geneva Miller" userId="abb7791b-99fc-43d2-865f-3b6465108ddf" providerId="ADAL" clId="{4F9D1855-B72A-49F7-9C8A-48F87EC7A38B}" dt="2026-02-25T18:38:02.717" v="541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Geneva Miller" userId="abb7791b-99fc-43d2-865f-3b6465108ddf" providerId="ADAL" clId="{4F9D1855-B72A-49F7-9C8A-48F87EC7A38B}" dt="2026-02-25T18:40:43.701" v="566" actId="20577"/>
          <ac:spMkLst>
            <pc:docMk/>
            <pc:sldMk cId="0" sldId="263"/>
            <ac:spMk id="12" creationId="{00000000-0000-0000-0000-000000000000}"/>
          </ac:spMkLst>
        </pc:spChg>
        <pc:spChg chg="del">
          <ac:chgData name="Geneva Miller" userId="abb7791b-99fc-43d2-865f-3b6465108ddf" providerId="ADAL" clId="{4F9D1855-B72A-49F7-9C8A-48F87EC7A38B}" dt="2026-02-25T18:34:23.545" v="528" actId="478"/>
          <ac:spMkLst>
            <pc:docMk/>
            <pc:sldMk cId="0" sldId="263"/>
            <ac:spMk id="16" creationId="{906D3C72-C754-4D0B-BA2F-77D49D6EF6DC}"/>
          </ac:spMkLst>
        </pc:spChg>
        <pc:spChg chg="del">
          <ac:chgData name="Geneva Miller" userId="abb7791b-99fc-43d2-865f-3b6465108ddf" providerId="ADAL" clId="{4F9D1855-B72A-49F7-9C8A-48F87EC7A38B}" dt="2026-02-25T18:37:14.594" v="536" actId="478"/>
          <ac:spMkLst>
            <pc:docMk/>
            <pc:sldMk cId="0" sldId="263"/>
            <ac:spMk id="21" creationId="{64634799-6D07-4729-8E4B-EE85EC25500A}"/>
          </ac:spMkLst>
        </pc:spChg>
        <pc:picChg chg="del">
          <ac:chgData name="Geneva Miller" userId="abb7791b-99fc-43d2-865f-3b6465108ddf" providerId="ADAL" clId="{4F9D1855-B72A-49F7-9C8A-48F87EC7A38B}" dt="2026-02-25T18:37:06.114" v="531" actId="478"/>
          <ac:picMkLst>
            <pc:docMk/>
            <pc:sldMk cId="0" sldId="263"/>
            <ac:picMk id="5" creationId="{76590C79-6D17-AECA-F59D-9F60BC2BF3FE}"/>
          </ac:picMkLst>
        </pc:picChg>
        <pc:picChg chg="add mod">
          <ac:chgData name="Geneva Miller" userId="abb7791b-99fc-43d2-865f-3b6465108ddf" providerId="ADAL" clId="{4F9D1855-B72A-49F7-9C8A-48F87EC7A38B}" dt="2026-02-25T18:34:29.959" v="529" actId="14100"/>
          <ac:picMkLst>
            <pc:docMk/>
            <pc:sldMk cId="0" sldId="263"/>
            <ac:picMk id="6" creationId="{A2C7BC24-8B44-123D-DAD3-F65AB973ACB9}"/>
          </ac:picMkLst>
        </pc:picChg>
        <pc:picChg chg="add mod">
          <ac:chgData name="Geneva Miller" userId="abb7791b-99fc-43d2-865f-3b6465108ddf" providerId="ADAL" clId="{4F9D1855-B72A-49F7-9C8A-48F87EC7A38B}" dt="2026-02-25T18:37:29.782" v="540" actId="692"/>
          <ac:picMkLst>
            <pc:docMk/>
            <pc:sldMk cId="0" sldId="263"/>
            <ac:picMk id="8" creationId="{DB36C415-9203-8AB4-FE57-23AC2580B632}"/>
          </ac:picMkLst>
        </pc:picChg>
        <pc:picChg chg="del">
          <ac:chgData name="Geneva Miller" userId="abb7791b-99fc-43d2-865f-3b6465108ddf" providerId="ADAL" clId="{4F9D1855-B72A-49F7-9C8A-48F87EC7A38B}" dt="2026-02-25T18:34:12.401" v="522" actId="478"/>
          <ac:picMkLst>
            <pc:docMk/>
            <pc:sldMk cId="0" sldId="263"/>
            <ac:picMk id="18" creationId="{11E084FE-08D4-4691-B61A-7138706E4494}"/>
          </ac:picMkLst>
        </pc:picChg>
      </pc:sldChg>
      <pc:sldChg chg="addSp delSp modSp del mod">
        <pc:chgData name="Geneva Miller" userId="abb7791b-99fc-43d2-865f-3b6465108ddf" providerId="ADAL" clId="{4F9D1855-B72A-49F7-9C8A-48F87EC7A38B}" dt="2026-02-25T18:33:28.670" v="521" actId="2696"/>
        <pc:sldMkLst>
          <pc:docMk/>
          <pc:sldMk cId="2267519426" sldId="264"/>
        </pc:sldMkLst>
        <pc:spChg chg="del mod">
          <ac:chgData name="Geneva Miller" userId="abb7791b-99fc-43d2-865f-3b6465108ddf" providerId="ADAL" clId="{4F9D1855-B72A-49F7-9C8A-48F87EC7A38B}" dt="2026-02-25T16:21:50.549" v="473"/>
          <ac:spMkLst>
            <pc:docMk/>
            <pc:sldMk cId="2267519426" sldId="264"/>
            <ac:spMk id="3" creationId="{551CA1DB-3AA6-7F72-FF3A-36F6DA4D27A7}"/>
          </ac:spMkLst>
        </pc:spChg>
        <pc:spChg chg="del">
          <ac:chgData name="Geneva Miller" userId="abb7791b-99fc-43d2-865f-3b6465108ddf" providerId="ADAL" clId="{4F9D1855-B72A-49F7-9C8A-48F87EC7A38B}" dt="2026-02-25T16:24:33.041" v="488" actId="478"/>
          <ac:spMkLst>
            <pc:docMk/>
            <pc:sldMk cId="2267519426" sldId="264"/>
            <ac:spMk id="5" creationId="{C7292B9E-56BC-55DF-6577-325CDB38A0CA}"/>
          </ac:spMkLst>
        </pc:spChg>
        <pc:spChg chg="del">
          <ac:chgData name="Geneva Miller" userId="abb7791b-99fc-43d2-865f-3b6465108ddf" providerId="ADAL" clId="{4F9D1855-B72A-49F7-9C8A-48F87EC7A38B}" dt="2026-02-25T16:24:32.015" v="487" actId="478"/>
          <ac:spMkLst>
            <pc:docMk/>
            <pc:sldMk cId="2267519426" sldId="264"/>
            <ac:spMk id="6" creationId="{4121045C-0644-A7B0-524C-EBFB393B2A85}"/>
          </ac:spMkLst>
        </pc:spChg>
        <pc:spChg chg="del">
          <ac:chgData name="Geneva Miller" userId="abb7791b-99fc-43d2-865f-3b6465108ddf" providerId="ADAL" clId="{4F9D1855-B72A-49F7-9C8A-48F87EC7A38B}" dt="2026-02-25T16:24:34.326" v="489" actId="478"/>
          <ac:spMkLst>
            <pc:docMk/>
            <pc:sldMk cId="2267519426" sldId="264"/>
            <ac:spMk id="7" creationId="{CDE388D8-6C6A-1EE7-F985-2B19E9092109}"/>
          </ac:spMkLst>
        </pc:spChg>
        <pc:spChg chg="del mod">
          <ac:chgData name="Geneva Miller" userId="abb7791b-99fc-43d2-865f-3b6465108ddf" providerId="ADAL" clId="{4F9D1855-B72A-49F7-9C8A-48F87EC7A38B}" dt="2026-02-25T16:24:47.117" v="493"/>
          <ac:spMkLst>
            <pc:docMk/>
            <pc:sldMk cId="2267519426" sldId="264"/>
            <ac:spMk id="9" creationId="{B0BDF0DB-9615-A109-099E-8755A455E025}"/>
          </ac:spMkLst>
        </pc:spChg>
        <pc:picChg chg="del">
          <ac:chgData name="Geneva Miller" userId="abb7791b-99fc-43d2-865f-3b6465108ddf" providerId="ADAL" clId="{4F9D1855-B72A-49F7-9C8A-48F87EC7A38B}" dt="2026-02-25T16:24:35.334" v="490" actId="478"/>
          <ac:picMkLst>
            <pc:docMk/>
            <pc:sldMk cId="2267519426" sldId="264"/>
            <ac:picMk id="4" creationId="{09D198C0-C06D-2D28-633C-ECF193CE81CB}"/>
          </ac:picMkLst>
        </pc:picChg>
        <pc:picChg chg="add del mod">
          <ac:chgData name="Geneva Miller" userId="abb7791b-99fc-43d2-865f-3b6465108ddf" providerId="ADAL" clId="{4F9D1855-B72A-49F7-9C8A-48F87EC7A38B}" dt="2026-02-25T18:31:54.454" v="503" actId="22"/>
          <ac:picMkLst>
            <pc:docMk/>
            <pc:sldMk cId="2267519426" sldId="264"/>
            <ac:picMk id="8" creationId="{F6141961-CC9D-9B0E-2A81-6B6FA426FA9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spc="-10" dirty="0"/>
              <a:t>03/2017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‹#›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spc="-10" dirty="0"/>
              <a:t>03/2017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‹#›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spc="-10" dirty="0"/>
              <a:t>03/2017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‹#›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spc="-10" dirty="0"/>
              <a:t>03/2017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‹#›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spc="-10" dirty="0"/>
              <a:t>03/2017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‹#›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7808" y="336041"/>
            <a:ext cx="3180588" cy="3703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789426" y="685037"/>
            <a:ext cx="3187700" cy="10795"/>
          </a:xfrm>
          <a:custGeom>
            <a:avLst/>
            <a:gdLst/>
            <a:ahLst/>
            <a:cxnLst/>
            <a:rect l="l" t="t" r="r" b="b"/>
            <a:pathLst>
              <a:path w="3187700" h="10795">
                <a:moveTo>
                  <a:pt x="3187446" y="0"/>
                </a:moveTo>
                <a:lnTo>
                  <a:pt x="0" y="0"/>
                </a:lnTo>
                <a:lnTo>
                  <a:pt x="0" y="10668"/>
                </a:lnTo>
                <a:lnTo>
                  <a:pt x="3187446" y="10668"/>
                </a:lnTo>
                <a:lnTo>
                  <a:pt x="3187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7200" y="124205"/>
            <a:ext cx="2494788" cy="6484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9537140"/>
            <a:ext cx="2473960" cy="256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spc="-10" dirty="0"/>
              <a:t>03/2017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46664" y="9654488"/>
            <a:ext cx="546734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‹#›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438" y="2227325"/>
            <a:ext cx="6718934" cy="292100"/>
          </a:xfrm>
          <a:custGeom>
            <a:avLst/>
            <a:gdLst/>
            <a:ahLst/>
            <a:cxnLst/>
            <a:rect l="l" t="t" r="r" b="b"/>
            <a:pathLst>
              <a:path w="6718934" h="292100">
                <a:moveTo>
                  <a:pt x="6718554" y="0"/>
                </a:moveTo>
                <a:lnTo>
                  <a:pt x="0" y="0"/>
                </a:lnTo>
                <a:lnTo>
                  <a:pt x="0" y="147066"/>
                </a:lnTo>
                <a:lnTo>
                  <a:pt x="0" y="291846"/>
                </a:lnTo>
                <a:lnTo>
                  <a:pt x="1371600" y="291846"/>
                </a:lnTo>
                <a:lnTo>
                  <a:pt x="1371600" y="147066"/>
                </a:lnTo>
                <a:lnTo>
                  <a:pt x="6718554" y="147066"/>
                </a:lnTo>
                <a:lnTo>
                  <a:pt x="67185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033526"/>
            <a:ext cx="6824980" cy="269676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100"/>
              </a:lnSpc>
              <a:spcBef>
                <a:spcPts val="145"/>
              </a:spcBef>
            </a:pPr>
            <a:r>
              <a:rPr sz="1000" b="1" dirty="0">
                <a:latin typeface="Arial"/>
                <a:cs typeface="Arial"/>
              </a:rPr>
              <a:t>Change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Requests:</a:t>
            </a:r>
            <a:r>
              <a:rPr sz="1000" b="1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Request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when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make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Purchase </a:t>
            </a:r>
            <a:r>
              <a:rPr sz="1000" dirty="0">
                <a:latin typeface="Arial"/>
                <a:cs typeface="Arial"/>
              </a:rPr>
              <a:t>Order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(PO)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already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been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sent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supplier.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Prior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pulling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up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form,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into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OMNI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view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Purchase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Order.</a:t>
            </a:r>
            <a:r>
              <a:rPr sz="1000" spc="2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supplier </a:t>
            </a:r>
            <a:r>
              <a:rPr sz="1000" dirty="0">
                <a:latin typeface="Arial"/>
                <a:cs typeface="Arial"/>
              </a:rPr>
              <a:t>name,</a:t>
            </a:r>
            <a:r>
              <a:rPr sz="1000" spc="-10" dirty="0">
                <a:latin typeface="Arial"/>
                <a:cs typeface="Arial"/>
              </a:rPr>
              <a:t> commodity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code,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budget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information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each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line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needs </a:t>
            </a:r>
            <a:r>
              <a:rPr sz="1000" dirty="0">
                <a:latin typeface="Arial"/>
                <a:cs typeface="Arial"/>
              </a:rPr>
              <a:t>changing,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must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verify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open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receipts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and/or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payments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pending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prior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submitting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Request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open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receipts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payment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scheduled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made,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should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cancel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receipt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prior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processing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request.</a:t>
            </a:r>
            <a:r>
              <a:rPr sz="1000" spc="2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there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receipts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payments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made,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only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limited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actions</a:t>
            </a:r>
            <a:r>
              <a:rPr sz="1000" spc="5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order/</a:t>
            </a:r>
            <a:r>
              <a:rPr sz="1000" spc="-10">
                <a:latin typeface="Arial"/>
                <a:cs typeface="Arial"/>
              </a:rPr>
              <a:t>line.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 dirty="0">
              <a:latin typeface="Arial"/>
              <a:cs typeface="Arial"/>
            </a:endParaRPr>
          </a:p>
          <a:p>
            <a:pPr marL="12700" marR="86995">
              <a:lnSpc>
                <a:spcPts val="1180"/>
              </a:lnSpc>
            </a:pPr>
            <a:r>
              <a:rPr sz="1000" b="1" dirty="0">
                <a:latin typeface="Arial"/>
                <a:cs typeface="Arial"/>
              </a:rPr>
              <a:t>Important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Notes:</a:t>
            </a:r>
            <a:r>
              <a:rPr sz="1000" b="1" spc="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Any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line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been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partially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fully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received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payment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been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made,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cannot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have </a:t>
            </a:r>
            <a:r>
              <a:rPr sz="1000" dirty="0">
                <a:latin typeface="Arial"/>
                <a:cs typeface="Arial"/>
              </a:rPr>
              <a:t>any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it.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 marL="12700" marR="370840">
              <a:lnSpc>
                <a:spcPts val="114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Supplier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name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cannot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processed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PO.</a:t>
            </a:r>
            <a:r>
              <a:rPr sz="1000" spc="22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cancel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start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over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wrong </a:t>
            </a:r>
            <a:r>
              <a:rPr sz="1000" dirty="0">
                <a:latin typeface="Arial"/>
                <a:cs typeface="Arial"/>
              </a:rPr>
              <a:t>supplier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initially</a:t>
            </a:r>
            <a:r>
              <a:rPr sz="1000" spc="-20" dirty="0">
                <a:latin typeface="Arial"/>
                <a:cs typeface="Arial"/>
              </a:rPr>
              <a:t> used.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Once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information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gathered,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now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follows: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 dirty="0">
              <a:latin typeface="Arial"/>
              <a:cs typeface="Arial"/>
            </a:endParaRPr>
          </a:p>
          <a:p>
            <a:pPr marL="12700" marR="9525">
              <a:lnSpc>
                <a:spcPts val="1160"/>
              </a:lnSpc>
            </a:pPr>
            <a:r>
              <a:rPr sz="1000" dirty="0">
                <a:latin typeface="Arial"/>
                <a:cs typeface="Arial"/>
              </a:rPr>
              <a:t>Access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SpearMart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10" dirty="0">
                <a:latin typeface="Arial"/>
                <a:cs typeface="Arial"/>
              </a:rPr>
              <a:t> navigating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u="sng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Arial"/>
                <a:cs typeface="Arial"/>
              </a:rPr>
              <a:t>https://my.fsu.edu/</a:t>
            </a:r>
            <a:r>
              <a:rPr sz="1000" spc="-25" dirty="0">
                <a:solidFill>
                  <a:srgbClr val="0562C1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logging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MyFSU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username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password,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then </a:t>
            </a:r>
            <a:r>
              <a:rPr sz="1000" dirty="0">
                <a:latin typeface="Arial"/>
                <a:cs typeface="Arial"/>
              </a:rPr>
              <a:t>click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SpearMart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Icon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under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MyFSU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Links: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3580" y="6121821"/>
            <a:ext cx="21310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SpearMart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Home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page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open.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580" y="9067800"/>
            <a:ext cx="6724650" cy="33021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160"/>
              </a:lnSpc>
              <a:spcBef>
                <a:spcPts val="175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Request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found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on the left side of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main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page.</a:t>
            </a:r>
            <a:r>
              <a:rPr sz="1000" spc="2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Simply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scroll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down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until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you </a:t>
            </a:r>
            <a:r>
              <a:rPr sz="1000" dirty="0">
                <a:latin typeface="Arial"/>
                <a:cs typeface="Arial"/>
              </a:rPr>
              <a:t>see 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list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forms.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lang="en-US" spc="-10" dirty="0"/>
              <a:t>12</a:t>
            </a:r>
            <a:r>
              <a:rPr spc="-10" dirty="0"/>
              <a:t>/20</a:t>
            </a:r>
            <a:r>
              <a:rPr lang="en-US" spc="-10" dirty="0"/>
              <a:t>22</a:t>
            </a:r>
            <a:endParaRPr spc="-1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1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76755EA-F18F-27B6-56B3-2542C619F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446773"/>
            <a:ext cx="6008194" cy="25009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B0381D5-0B52-46E7-A9A3-02DC5BCE3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80" y="3768390"/>
            <a:ext cx="2574189" cy="2238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376420"/>
            <a:ext cx="6536690" cy="3232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90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open.</a:t>
            </a:r>
            <a:r>
              <a:rPr sz="1000" spc="2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recommend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 you add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PO number to 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Name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after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wording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already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name.</a:t>
            </a:r>
            <a:r>
              <a:rPr sz="1000" spc="25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Do not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write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over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spc="-20" dirty="0">
                <a:latin typeface="Arial"/>
                <a:cs typeface="Arial"/>
              </a:rPr>
              <a:t>name!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16" y="8001000"/>
            <a:ext cx="13773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Click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“Next”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continue.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58389" y="1371600"/>
            <a:ext cx="2720340" cy="56324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6520" marR="285115">
              <a:lnSpc>
                <a:spcPts val="1160"/>
              </a:lnSpc>
              <a:spcBef>
                <a:spcPts val="385"/>
              </a:spcBef>
            </a:pPr>
            <a:r>
              <a:rPr sz="1000" dirty="0">
                <a:latin typeface="Arial"/>
                <a:cs typeface="Arial"/>
              </a:rPr>
              <a:t>Select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“Change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Order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Request”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clicking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 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name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of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20" dirty="0">
                <a:latin typeface="Arial"/>
                <a:cs typeface="Arial"/>
              </a:rPr>
              <a:t>form.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lang="en-US" spc="-10" dirty="0"/>
              <a:t>2</a:t>
            </a:r>
            <a:r>
              <a:rPr spc="-10" dirty="0"/>
              <a:t>/20</a:t>
            </a:r>
            <a:r>
              <a:rPr lang="en-US" spc="-10" dirty="0"/>
              <a:t>26</a:t>
            </a:r>
            <a:endParaRPr spc="-10" dirty="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2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22EABB-C386-4E4C-B44F-C8EE0F7A2128}"/>
              </a:ext>
            </a:extLst>
          </p:cNvPr>
          <p:cNvSpPr/>
          <p:nvPr/>
        </p:nvSpPr>
        <p:spPr>
          <a:xfrm>
            <a:off x="2909316" y="5611443"/>
            <a:ext cx="1219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EF992855-8C69-7AFA-666A-BB7447B90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852465"/>
            <a:ext cx="2464816" cy="34837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7CA67B-9242-29A5-69F2-C12D3D5B3B05}"/>
              </a:ext>
            </a:extLst>
          </p:cNvPr>
          <p:cNvCxnSpPr>
            <a:cxnSpLocks/>
          </p:cNvCxnSpPr>
          <p:nvPr/>
        </p:nvCxnSpPr>
        <p:spPr>
          <a:xfrm flipH="1">
            <a:off x="2186302" y="2131860"/>
            <a:ext cx="2206484" cy="15657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FD23E10-AFB4-4A70-A047-84001684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4986488"/>
            <a:ext cx="6831147" cy="2252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891033"/>
            <a:ext cx="6866890" cy="3359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499"/>
              </a:lnSpc>
              <a:spcBef>
                <a:spcPts val="60"/>
              </a:spcBef>
            </a:pPr>
            <a:r>
              <a:rPr sz="1000" dirty="0">
                <a:latin typeface="Arial"/>
                <a:cs typeface="Arial"/>
              </a:rPr>
              <a:t>Enter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Supplier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Name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want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make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“Supplier”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field.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click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Search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correct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address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supplier.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540" y="4415028"/>
            <a:ext cx="5416550" cy="434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system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bring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up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all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possible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addresses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supplier.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appropriate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address.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000" b="1" dirty="0">
                <a:latin typeface="Arial"/>
                <a:cs typeface="Arial"/>
              </a:rPr>
              <a:t>Note: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SpearMart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address</a:t>
            </a:r>
            <a:r>
              <a:rPr lang="en-US" sz="1000" dirty="0">
                <a:latin typeface="Arial"/>
                <a:cs typeface="Arial"/>
              </a:rPr>
              <a:t>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cannot be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used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lang="en-US" sz="1000" spc="-20" dirty="0">
                <a:latin typeface="Arial"/>
                <a:cs typeface="Arial"/>
              </a:rPr>
              <a:t>this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form.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lang="en-US" spc="-10" dirty="0"/>
              <a:t>2</a:t>
            </a:r>
            <a:r>
              <a:rPr spc="-10" dirty="0"/>
              <a:t>/20</a:t>
            </a:r>
            <a:r>
              <a:rPr lang="en-US" spc="-10" dirty="0"/>
              <a:t>26</a:t>
            </a:r>
            <a:endParaRPr spc="-10" dirty="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3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E53B71B-C721-A0DD-03C4-E848E4620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40" y="1289736"/>
            <a:ext cx="5691385" cy="2843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0803FF-98C8-2B30-B21A-2E62A38F4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2" y="4945101"/>
            <a:ext cx="6285707" cy="319379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891033"/>
            <a:ext cx="47485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Once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selected,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choice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appear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Click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“Next”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continue.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3805049"/>
            <a:ext cx="48621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next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step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add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attachments.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have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none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add,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click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“Next” to </a:t>
            </a:r>
            <a:r>
              <a:rPr sz="1000" spc="-10" dirty="0">
                <a:latin typeface="Arial"/>
                <a:cs typeface="Arial"/>
              </a:rPr>
              <a:t>continue.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511" y="5977122"/>
            <a:ext cx="6682740" cy="447558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90"/>
              </a:spcBef>
            </a:pPr>
            <a:r>
              <a:rPr sz="1000" dirty="0">
                <a:latin typeface="Arial"/>
                <a:cs typeface="Arial"/>
              </a:rPr>
              <a:t>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next step,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 must update 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default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settings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“Yes”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 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item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 OCO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item.</a:t>
            </a:r>
            <a:r>
              <a:rPr sz="1000" spc="27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only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other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item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 </a:t>
            </a:r>
            <a:r>
              <a:rPr sz="1000" spc="-20" dirty="0">
                <a:latin typeface="Arial"/>
                <a:cs typeface="Arial"/>
              </a:rPr>
              <a:t>will </a:t>
            </a:r>
            <a:r>
              <a:rPr sz="1000" dirty="0">
                <a:latin typeface="Arial"/>
                <a:cs typeface="Arial"/>
              </a:rPr>
              <a:t>update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Commodity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Code.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must </a:t>
            </a:r>
            <a:r>
              <a:rPr sz="1000" dirty="0">
                <a:latin typeface="Arial"/>
                <a:cs typeface="Arial"/>
              </a:rPr>
              <a:t>update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field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with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valid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code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get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returned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you.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ts val="1110"/>
              </a:lnSpc>
            </a:pP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update,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click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magnifying glass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lang="en-US" spc="-10" dirty="0"/>
              <a:t>2</a:t>
            </a:r>
            <a:r>
              <a:rPr spc="-10" dirty="0"/>
              <a:t>/20</a:t>
            </a:r>
            <a:r>
              <a:rPr lang="en-US" spc="-10" dirty="0"/>
              <a:t>26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4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2B9111-67B7-6178-5ECA-4284C4F09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62" y="1217264"/>
            <a:ext cx="5881512" cy="24282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B8E8EA-6584-2435-41F3-11C4A2E8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14" y="4018466"/>
            <a:ext cx="5449346" cy="1859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7677F02-8245-1CB6-02D1-101648C0A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262" y="6507095"/>
            <a:ext cx="6645296" cy="26602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891033"/>
            <a:ext cx="6760209" cy="30649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90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search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screen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pop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up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enter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description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commodity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matches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item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being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updated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Purchase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Order</a:t>
            </a:r>
            <a:r>
              <a:rPr lang="en-US" sz="1000" spc="-10" dirty="0">
                <a:latin typeface="Arial"/>
                <a:cs typeface="Arial"/>
              </a:rPr>
              <a:t>, or you can enter the commodity code. The click Filter.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lang="en-US" spc="-10" dirty="0"/>
              <a:t>2</a:t>
            </a:r>
            <a:r>
              <a:rPr spc="-10" dirty="0"/>
              <a:t>/20</a:t>
            </a:r>
            <a:r>
              <a:rPr lang="en-US" spc="-10" dirty="0"/>
              <a:t>26</a:t>
            </a:r>
            <a:endParaRPr spc="-10" dirty="0"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5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  <p:pic>
        <p:nvPicPr>
          <p:cNvPr id="16" name="Picture 1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76BE3E3-9784-3DC1-283D-679A61EE3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63" y="1294230"/>
            <a:ext cx="3436681" cy="32227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EC2B4B1-607C-334B-2BCA-5BB3D5819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5" y="4967742"/>
            <a:ext cx="3436682" cy="3136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FC3189-70CD-A9FF-2410-CC57BE73E9C4}"/>
              </a:ext>
            </a:extLst>
          </p:cNvPr>
          <p:cNvSpPr txBox="1"/>
          <p:nvPr/>
        </p:nvSpPr>
        <p:spPr>
          <a:xfrm>
            <a:off x="322236" y="4580218"/>
            <a:ext cx="2951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Select the appropriate code and click the “+” sign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891033"/>
            <a:ext cx="45161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commodity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code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will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populate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page.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Now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click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“Next”.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780" y="3280135"/>
            <a:ext cx="6187620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 next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page,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 will see the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“Basic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info”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tab. Enter 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PO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number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in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field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provided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select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appropriate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choice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whether to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send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Change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Order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25" dirty="0">
                <a:latin typeface="Arial"/>
                <a:cs typeface="Arial"/>
              </a:rPr>
              <a:t>the </a:t>
            </a:r>
            <a:r>
              <a:rPr lang="en-US" sz="1000" dirty="0">
                <a:latin typeface="Arial"/>
                <a:cs typeface="Arial"/>
              </a:rPr>
              <a:t>supplier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or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spc="-20" dirty="0">
                <a:latin typeface="Arial"/>
                <a:cs typeface="Arial"/>
              </a:rPr>
              <a:t>not. Then click Next.</a:t>
            </a:r>
            <a:endParaRPr lang="en-US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000" y="5711973"/>
            <a:ext cx="5730420" cy="341632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95885" marR="231140">
              <a:lnSpc>
                <a:spcPct val="96000"/>
              </a:lnSpc>
              <a:spcBef>
                <a:spcPts val="360"/>
              </a:spcBef>
            </a:pPr>
            <a:r>
              <a:rPr sz="1000" dirty="0">
                <a:latin typeface="Arial"/>
                <a:cs typeface="Arial"/>
              </a:rPr>
              <a:t>Note: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 SpearMart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lang="en-US" sz="1000" spc="-20" dirty="0">
                <a:latin typeface="Arial"/>
                <a:cs typeface="Arial"/>
              </a:rPr>
              <a:t>Catalog </a:t>
            </a:r>
            <a:r>
              <a:rPr sz="1000" dirty="0">
                <a:latin typeface="Arial"/>
                <a:cs typeface="Arial"/>
              </a:rPr>
              <a:t>orders,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we </a:t>
            </a:r>
            <a:r>
              <a:rPr sz="1000" dirty="0">
                <a:latin typeface="Arial"/>
                <a:cs typeface="Arial"/>
              </a:rPr>
              <a:t>cannot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send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the </a:t>
            </a:r>
            <a:r>
              <a:rPr sz="1000" dirty="0">
                <a:latin typeface="Arial"/>
                <a:cs typeface="Arial"/>
              </a:rPr>
              <a:t>supplier,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always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20" dirty="0">
                <a:latin typeface="Arial"/>
                <a:cs typeface="Arial"/>
              </a:rPr>
              <a:t>“No”.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lang="en-US" spc="-10" dirty="0"/>
              <a:t>2</a:t>
            </a:r>
            <a:r>
              <a:rPr spc="-10" dirty="0"/>
              <a:t>/20</a:t>
            </a:r>
            <a:r>
              <a:rPr lang="en-US" spc="-10" dirty="0"/>
              <a:t>26</a:t>
            </a:r>
            <a:endParaRPr spc="-10" dirty="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6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9579A6D-34D1-4C77-515F-99CDEA3E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1" y="1185644"/>
            <a:ext cx="6216920" cy="19107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A3C777-9597-0D48-8E5D-7C21E41BF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80" y="3733104"/>
            <a:ext cx="5468911" cy="1843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B33C39-BFE5-3876-C555-F8A5FD70A55F}"/>
              </a:ext>
            </a:extLst>
          </p:cNvPr>
          <p:cNvSpPr txBox="1"/>
          <p:nvPr/>
        </p:nvSpPr>
        <p:spPr>
          <a:xfrm>
            <a:off x="381000" y="6215656"/>
            <a:ext cx="6019800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90"/>
              </a:spcBef>
            </a:pPr>
            <a:r>
              <a:rPr lang="en-US" sz="1000" dirty="0">
                <a:latin typeface="Arial"/>
                <a:cs typeface="Arial"/>
              </a:rPr>
              <a:t>On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this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page, you will see the “Type of Change” tab.</a:t>
            </a:r>
            <a:r>
              <a:rPr lang="en-US" sz="1000" spc="-25" dirty="0">
                <a:latin typeface="Arial"/>
                <a:cs typeface="Arial"/>
              </a:rPr>
              <a:t> You will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select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 appropriate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action/purpose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of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change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request.</a:t>
            </a:r>
            <a:r>
              <a:rPr lang="en-US" sz="1000" spc="26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Once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selected,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each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following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page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is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50" dirty="0">
                <a:latin typeface="Arial"/>
                <a:cs typeface="Arial"/>
              </a:rPr>
              <a:t>a </a:t>
            </a:r>
            <a:r>
              <a:rPr lang="en-US" sz="1000" dirty="0">
                <a:latin typeface="Arial"/>
                <a:cs typeface="Arial"/>
              </a:rPr>
              <a:t>bit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different,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will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have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fill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in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fields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appropriate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choice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made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on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this</a:t>
            </a:r>
            <a:r>
              <a:rPr lang="en-US" sz="1000" spc="-10" dirty="0">
                <a:latin typeface="Arial"/>
                <a:cs typeface="Arial"/>
              </a:rPr>
              <a:t> page.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000" dirty="0">
                <a:latin typeface="Arial"/>
                <a:cs typeface="Arial"/>
              </a:rPr>
              <a:t>For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this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example, “Cancel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Line”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is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selected. Click Next:</a:t>
            </a:r>
          </a:p>
        </p:txBody>
      </p:sp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F6C8624-5A7A-24D4-0909-354067C7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79" y="7123434"/>
            <a:ext cx="5951321" cy="21366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lang="en-US" spc="-10" dirty="0"/>
              <a:t>2</a:t>
            </a:r>
            <a:r>
              <a:rPr spc="-10" dirty="0"/>
              <a:t>/20</a:t>
            </a:r>
            <a:r>
              <a:rPr lang="en-US" spc="-10" dirty="0"/>
              <a:t>26</a:t>
            </a:r>
            <a:endParaRPr spc="-10" dirty="0"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7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78484-4470-F917-F213-AF058FB635F9}"/>
              </a:ext>
            </a:extLst>
          </p:cNvPr>
          <p:cNvSpPr txBox="1"/>
          <p:nvPr/>
        </p:nvSpPr>
        <p:spPr>
          <a:xfrm>
            <a:off x="228600" y="1066800"/>
            <a:ext cx="7204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For increases, decreases or updating descriptions, you will need to make note of which PO line needs to updated. If multiple PO lines need to updated, a line for each will need to be created on the change order request form. </a:t>
            </a:r>
          </a:p>
          <a:p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F1C64-1E5F-64C9-D408-DD0A680A8C89}"/>
              </a:ext>
            </a:extLst>
          </p:cNvPr>
          <p:cNvSpPr txBox="1"/>
          <p:nvPr/>
        </p:nvSpPr>
        <p:spPr>
          <a:xfrm>
            <a:off x="244814" y="1524000"/>
            <a:ext cx="62021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spc="-10" dirty="0">
                <a:latin typeface="Arial"/>
                <a:cs typeface="Arial"/>
              </a:rPr>
              <a:t>NOTE</a:t>
            </a:r>
            <a:r>
              <a:rPr lang="en-US" sz="1000" spc="-10" dirty="0">
                <a:latin typeface="Arial"/>
                <a:cs typeface="Arial"/>
              </a:rPr>
              <a:t>: If you are making a change to catalog order, a confirmation email from the supplier regarding the update must be attached with the change request.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4CF9D-A00C-7966-4948-7084180A161A}"/>
              </a:ext>
            </a:extLst>
          </p:cNvPr>
          <p:cNvSpPr txBox="1"/>
          <p:nvPr/>
        </p:nvSpPr>
        <p:spPr>
          <a:xfrm>
            <a:off x="244814" y="2031207"/>
            <a:ext cx="6840828" cy="89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248920">
              <a:lnSpc>
                <a:spcPts val="1160"/>
              </a:lnSpc>
              <a:spcBef>
                <a:spcPts val="175"/>
              </a:spcBef>
            </a:pP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must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click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certification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statement.</a:t>
            </a:r>
            <a:r>
              <a:rPr lang="en-US" sz="1000" spc="25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Prior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clicking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this</a:t>
            </a:r>
            <a:r>
              <a:rPr lang="en-US" sz="1000" spc="-4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statement,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must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go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OMNI,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pull up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PO,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25" dirty="0">
                <a:latin typeface="Arial"/>
                <a:cs typeface="Arial"/>
              </a:rPr>
              <a:t>and </a:t>
            </a:r>
            <a:r>
              <a:rPr lang="en-US" sz="1000" dirty="0">
                <a:latin typeface="Arial"/>
                <a:cs typeface="Arial"/>
              </a:rPr>
              <a:t>verify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that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no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receipts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and/or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payments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are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pending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for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line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want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10" dirty="0">
                <a:latin typeface="Arial"/>
                <a:cs typeface="Arial"/>
              </a:rPr>
              <a:t>cancel.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lang="en-US" sz="1000" dirty="0">
              <a:latin typeface="Arial"/>
              <a:cs typeface="Arial"/>
            </a:endParaRPr>
          </a:p>
          <a:p>
            <a:pPr marL="12700" marR="5080">
              <a:lnSpc>
                <a:spcPts val="1160"/>
              </a:lnSpc>
              <a:spcBef>
                <a:spcPts val="5"/>
              </a:spcBef>
            </a:pPr>
            <a:r>
              <a:rPr lang="en-US" sz="1000" b="1" dirty="0">
                <a:highlight>
                  <a:srgbClr val="FFFF00"/>
                </a:highlight>
                <a:latin typeface="Arial"/>
                <a:cs typeface="Arial"/>
              </a:rPr>
              <a:t>Important</a:t>
            </a:r>
            <a:r>
              <a:rPr lang="en-US" sz="1000" b="1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b="1" dirty="0">
                <a:highlight>
                  <a:srgbClr val="FFFF00"/>
                </a:highlight>
                <a:latin typeface="Arial"/>
                <a:cs typeface="Arial"/>
              </a:rPr>
              <a:t>Note:</a:t>
            </a:r>
            <a:r>
              <a:rPr lang="en-US" sz="1000" b="1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If</a:t>
            </a:r>
            <a:r>
              <a:rPr lang="en-US" sz="1000" spc="-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there</a:t>
            </a:r>
            <a:r>
              <a:rPr lang="en-US" sz="1000" spc="-3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are</a:t>
            </a:r>
            <a:r>
              <a:rPr lang="en-US" sz="1000" spc="-2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receipt(s),</a:t>
            </a:r>
            <a:r>
              <a:rPr lang="en-US" sz="1000" spc="-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but</a:t>
            </a:r>
            <a:r>
              <a:rPr lang="en-US" sz="1000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no</a:t>
            </a:r>
            <a:r>
              <a:rPr lang="en-US" sz="1000" spc="-2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payments,</a:t>
            </a:r>
            <a:r>
              <a:rPr lang="en-US" sz="1000" spc="-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cancel</a:t>
            </a:r>
            <a:r>
              <a:rPr lang="en-US" sz="1000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the</a:t>
            </a:r>
            <a:r>
              <a:rPr lang="en-US" sz="1000" spc="-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receipt(s).*</a:t>
            </a:r>
            <a:r>
              <a:rPr lang="en-US" sz="1000" spc="23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If</a:t>
            </a:r>
            <a:r>
              <a:rPr lang="en-US" sz="1000" spc="-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there</a:t>
            </a:r>
            <a:r>
              <a:rPr lang="en-US" sz="1000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are</a:t>
            </a:r>
            <a:r>
              <a:rPr lang="en-US" sz="1000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receipt(s)</a:t>
            </a:r>
            <a:r>
              <a:rPr lang="en-US" sz="1000" spc="-3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and</a:t>
            </a:r>
            <a:r>
              <a:rPr lang="en-US" sz="1000" spc="-1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payment(s)</a:t>
            </a:r>
            <a:r>
              <a:rPr lang="en-US" sz="1000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spc="-25" dirty="0">
                <a:highlight>
                  <a:srgbClr val="FFFF00"/>
                </a:highlight>
                <a:latin typeface="Arial"/>
                <a:cs typeface="Arial"/>
              </a:rPr>
              <a:t>for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that</a:t>
            </a:r>
            <a:r>
              <a:rPr lang="en-US" sz="1000" spc="-2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line, you</a:t>
            </a:r>
            <a:r>
              <a:rPr lang="en-US" sz="1000" spc="-2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cannot</a:t>
            </a:r>
            <a:r>
              <a:rPr lang="en-US" sz="1000" spc="-2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cancel</a:t>
            </a:r>
            <a:r>
              <a:rPr lang="en-US" sz="1000" spc="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the</a:t>
            </a:r>
            <a:r>
              <a:rPr lang="en-US" sz="1000" spc="-20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line</a:t>
            </a:r>
            <a:r>
              <a:rPr lang="en-US" sz="1000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since</a:t>
            </a:r>
            <a:r>
              <a:rPr lang="en-US" sz="1000" spc="-1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the</a:t>
            </a:r>
            <a:r>
              <a:rPr lang="en-US" sz="1000" spc="-2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payment</a:t>
            </a:r>
            <a:r>
              <a:rPr lang="en-US" sz="1000" spc="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has</a:t>
            </a:r>
            <a:r>
              <a:rPr lang="en-US" sz="1000" spc="-5" dirty="0"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1000" dirty="0">
                <a:highlight>
                  <a:srgbClr val="FFFF00"/>
                </a:highlight>
                <a:latin typeface="Arial"/>
                <a:cs typeface="Arial"/>
              </a:rPr>
              <a:t>been </a:t>
            </a:r>
            <a:r>
              <a:rPr lang="en-US" sz="1000" spc="-10" dirty="0">
                <a:highlight>
                  <a:srgbClr val="FFFF00"/>
                </a:highlight>
                <a:latin typeface="Arial"/>
                <a:cs typeface="Arial"/>
              </a:rPr>
              <a:t>made. *See “Processing Receipts” Job Aid.</a:t>
            </a:r>
            <a:endParaRPr lang="en-US" sz="1000" dirty="0">
              <a:highlight>
                <a:srgbClr val="FFFF00"/>
              </a:highlight>
              <a:latin typeface="Arial"/>
              <a:cs typeface="Arial"/>
            </a:endParaRP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A5625B8-16F0-FCDC-165D-FEE4D2A3C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26496"/>
            <a:ext cx="5812003" cy="2069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260320-5179-6341-6917-D19BD48373B3}"/>
              </a:ext>
            </a:extLst>
          </p:cNvPr>
          <p:cNvSpPr txBox="1"/>
          <p:nvPr/>
        </p:nvSpPr>
        <p:spPr>
          <a:xfrm>
            <a:off x="244814" y="5310891"/>
            <a:ext cx="6477000" cy="1001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1285">
              <a:lnSpc>
                <a:spcPct val="96700"/>
              </a:lnSpc>
              <a:spcBef>
                <a:spcPts val="140"/>
              </a:spcBef>
            </a:pPr>
            <a:r>
              <a:rPr lang="en-US" sz="1000" dirty="0">
                <a:latin typeface="Arial"/>
                <a:cs typeface="Arial"/>
              </a:rPr>
              <a:t>Once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get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below</a:t>
            </a:r>
            <a:r>
              <a:rPr lang="en-US" sz="1000" spc="-3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page,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all</a:t>
            </a:r>
            <a:r>
              <a:rPr lang="en-US" sz="1000" spc="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checkmarks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should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be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green,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you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can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either click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“</a:t>
            </a:r>
            <a:r>
              <a:rPr lang="en-US" sz="1000" b="1" dirty="0">
                <a:latin typeface="Arial"/>
                <a:cs typeface="Arial"/>
              </a:rPr>
              <a:t>Add and go</a:t>
            </a:r>
            <a:r>
              <a:rPr lang="en-US" sz="1000" b="1" spc="-20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to</a:t>
            </a:r>
            <a:r>
              <a:rPr lang="en-US" sz="1000" b="1" spc="5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cart</a:t>
            </a:r>
            <a:r>
              <a:rPr lang="en-US" sz="1000" dirty="0">
                <a:latin typeface="Arial"/>
                <a:cs typeface="Arial"/>
              </a:rPr>
              <a:t>”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if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this</a:t>
            </a:r>
            <a:r>
              <a:rPr lang="en-US" sz="1000" spc="-25" dirty="0">
                <a:latin typeface="Arial"/>
                <a:cs typeface="Arial"/>
              </a:rPr>
              <a:t> is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only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line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on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PO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have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any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changes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made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to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it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OR click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arrow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and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get 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other</a:t>
            </a:r>
            <a:r>
              <a:rPr lang="en-US" sz="1000" spc="-2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choices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if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more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lines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spc="-25" dirty="0">
                <a:latin typeface="Arial"/>
                <a:cs typeface="Arial"/>
              </a:rPr>
              <a:t>are </a:t>
            </a:r>
            <a:r>
              <a:rPr lang="en-US" sz="1000" dirty="0">
                <a:latin typeface="Arial"/>
                <a:cs typeface="Arial"/>
              </a:rPr>
              <a:t>needing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changes. See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below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for the </a:t>
            </a:r>
            <a:r>
              <a:rPr lang="en-US" sz="1000" spc="-10" dirty="0">
                <a:latin typeface="Arial"/>
                <a:cs typeface="Arial"/>
              </a:rPr>
              <a:t>choices.</a:t>
            </a:r>
            <a:endParaRPr lang="en-US"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US" sz="1000" dirty="0">
              <a:latin typeface="Arial"/>
              <a:cs typeface="Arial"/>
            </a:endParaRPr>
          </a:p>
          <a:p>
            <a:pPr marL="12700" marR="5080">
              <a:lnSpc>
                <a:spcPts val="1160"/>
              </a:lnSpc>
            </a:pPr>
            <a:r>
              <a:rPr lang="en-US" sz="1000" dirty="0">
                <a:latin typeface="Arial"/>
                <a:cs typeface="Arial"/>
              </a:rPr>
              <a:t>If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more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lines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need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changes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for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same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PO,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then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select</a:t>
            </a:r>
            <a:r>
              <a:rPr lang="en-US" sz="1000" spc="-3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“</a:t>
            </a:r>
            <a:r>
              <a:rPr lang="en-US" sz="1000" b="1" dirty="0">
                <a:latin typeface="Arial"/>
                <a:cs typeface="Arial"/>
              </a:rPr>
              <a:t>Add to</a:t>
            </a:r>
            <a:r>
              <a:rPr lang="en-US" sz="1000" b="1" spc="-5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Cart</a:t>
            </a:r>
            <a:r>
              <a:rPr lang="en-US" sz="1000" b="1" spc="-25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and Return</a:t>
            </a:r>
            <a:r>
              <a:rPr lang="en-US" sz="1000" dirty="0">
                <a:latin typeface="Arial"/>
                <a:cs typeface="Arial"/>
              </a:rPr>
              <a:t>”.</a:t>
            </a:r>
            <a:r>
              <a:rPr lang="en-US" sz="1000" spc="26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Then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fill</a:t>
            </a:r>
            <a:r>
              <a:rPr lang="en-US" sz="1000" spc="-1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in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change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order </a:t>
            </a:r>
            <a:r>
              <a:rPr lang="en-US" sz="1000" spc="-10" dirty="0">
                <a:latin typeface="Arial"/>
                <a:cs typeface="Arial"/>
              </a:rPr>
              <a:t>request </a:t>
            </a:r>
            <a:r>
              <a:rPr lang="en-US" sz="1000" dirty="0">
                <a:latin typeface="Arial"/>
                <a:cs typeface="Arial"/>
              </a:rPr>
              <a:t>form</a:t>
            </a:r>
            <a:r>
              <a:rPr lang="en-US" sz="1000" spc="-5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for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next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line.</a:t>
            </a:r>
            <a:r>
              <a:rPr lang="en-US" sz="1000" spc="229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When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all</a:t>
            </a:r>
            <a:r>
              <a:rPr lang="en-US" sz="1000" spc="-10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line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changes</a:t>
            </a:r>
            <a:r>
              <a:rPr lang="en-US" sz="1000" spc="-2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are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completed,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then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select</a:t>
            </a:r>
            <a:r>
              <a:rPr lang="en-US" sz="1000" spc="-5" dirty="0">
                <a:latin typeface="Arial"/>
                <a:cs typeface="Arial"/>
              </a:rPr>
              <a:t> </a:t>
            </a:r>
            <a:r>
              <a:rPr lang="en-US" sz="1000" dirty="0">
                <a:latin typeface="Arial"/>
                <a:cs typeface="Arial"/>
              </a:rPr>
              <a:t>“</a:t>
            </a:r>
            <a:r>
              <a:rPr lang="en-US" sz="1000" b="1" dirty="0">
                <a:latin typeface="Arial"/>
                <a:cs typeface="Arial"/>
              </a:rPr>
              <a:t>Add</a:t>
            </a:r>
            <a:r>
              <a:rPr lang="en-US" sz="1000" b="1" spc="5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and</a:t>
            </a:r>
            <a:r>
              <a:rPr lang="en-US" sz="1000" b="1" spc="-15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go</a:t>
            </a:r>
            <a:r>
              <a:rPr lang="en-US" sz="1000" b="1" spc="-15" dirty="0">
                <a:latin typeface="Arial"/>
                <a:cs typeface="Arial"/>
              </a:rPr>
              <a:t> </a:t>
            </a:r>
            <a:r>
              <a:rPr lang="en-US" sz="1000" b="1" dirty="0">
                <a:latin typeface="Arial"/>
                <a:cs typeface="Arial"/>
              </a:rPr>
              <a:t>to</a:t>
            </a:r>
            <a:r>
              <a:rPr lang="en-US" sz="1000" b="1" spc="5" dirty="0">
                <a:latin typeface="Arial"/>
                <a:cs typeface="Arial"/>
              </a:rPr>
              <a:t> </a:t>
            </a:r>
            <a:r>
              <a:rPr lang="en-US" sz="1000" b="1" spc="-10" dirty="0">
                <a:latin typeface="Arial"/>
                <a:cs typeface="Arial"/>
              </a:rPr>
              <a:t>cart</a:t>
            </a:r>
            <a:r>
              <a:rPr lang="en-US" sz="1000" spc="-10" dirty="0">
                <a:latin typeface="Arial"/>
                <a:cs typeface="Arial"/>
              </a:rPr>
              <a:t>”.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0627D5C-4ECB-AAD3-478F-F48E6E288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349194"/>
            <a:ext cx="6990780" cy="23493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2838286"/>
            <a:ext cx="6863715" cy="3232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140"/>
              </a:lnSpc>
              <a:spcBef>
                <a:spcPts val="190"/>
              </a:spcBef>
            </a:pPr>
            <a:r>
              <a:rPr sz="1000" dirty="0">
                <a:latin typeface="Arial"/>
                <a:cs typeface="Arial"/>
              </a:rPr>
              <a:t>For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this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example, this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only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line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that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changes, so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</a:t>
            </a:r>
            <a:r>
              <a:rPr sz="1000" b="1" dirty="0">
                <a:latin typeface="Arial"/>
                <a:cs typeface="Arial"/>
              </a:rPr>
              <a:t>Add and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go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cart</a:t>
            </a:r>
            <a:r>
              <a:rPr sz="1000" dirty="0">
                <a:latin typeface="Arial"/>
                <a:cs typeface="Arial"/>
              </a:rPr>
              <a:t>”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was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selected.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cart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is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now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ready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25" dirty="0">
                <a:latin typeface="Arial"/>
                <a:cs typeface="Arial"/>
              </a:rPr>
              <a:t>to </a:t>
            </a:r>
            <a:r>
              <a:rPr sz="1000" dirty="0">
                <a:latin typeface="Arial"/>
                <a:cs typeface="Arial"/>
              </a:rPr>
              <a:t>either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assigned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Requester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are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Requester,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click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</a:t>
            </a:r>
            <a:r>
              <a:rPr sz="1000" b="1" dirty="0">
                <a:latin typeface="Arial"/>
                <a:cs typeface="Arial"/>
              </a:rPr>
              <a:t>Proceed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 Checkout</a:t>
            </a:r>
            <a:r>
              <a:rPr sz="1000" dirty="0">
                <a:latin typeface="Arial"/>
                <a:cs typeface="Arial"/>
              </a:rPr>
              <a:t>”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10" dirty="0">
                <a:latin typeface="Arial"/>
                <a:cs typeface="Arial"/>
              </a:rPr>
              <a:t> continue.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405" y="6326469"/>
            <a:ext cx="687959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Click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</a:t>
            </a:r>
            <a:r>
              <a:rPr sz="1000" b="1" dirty="0">
                <a:latin typeface="Arial"/>
                <a:cs typeface="Arial"/>
              </a:rPr>
              <a:t>Assign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Cart</a:t>
            </a:r>
            <a:r>
              <a:rPr sz="1000" dirty="0">
                <a:latin typeface="Arial"/>
                <a:cs typeface="Arial"/>
              </a:rPr>
              <a:t>”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</a:t>
            </a:r>
            <a:r>
              <a:rPr sz="1000" b="1" dirty="0">
                <a:latin typeface="Arial"/>
                <a:cs typeface="Arial"/>
              </a:rPr>
              <a:t>Proceed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to</a:t>
            </a:r>
            <a:r>
              <a:rPr sz="1000" b="1" spc="-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Checkout</a:t>
            </a:r>
            <a:r>
              <a:rPr sz="1000" dirty="0">
                <a:latin typeface="Arial"/>
                <a:cs typeface="Arial"/>
              </a:rPr>
              <a:t>”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depending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role.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ts val="1140"/>
              </a:lnSpc>
              <a:spcBef>
                <a:spcPts val="5"/>
              </a:spcBef>
            </a:pPr>
            <a:r>
              <a:rPr sz="1000" dirty="0">
                <a:latin typeface="Arial"/>
                <a:cs typeface="Arial"/>
              </a:rPr>
              <a:t>Note:</a:t>
            </a:r>
            <a:r>
              <a:rPr sz="1000" spc="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need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more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information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on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how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assign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or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submit,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see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Job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Aids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titled,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“Assigning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Your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Shopping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Cart” </a:t>
            </a:r>
            <a:r>
              <a:rPr sz="1000" spc="-25" dirty="0">
                <a:latin typeface="Arial"/>
                <a:cs typeface="Arial"/>
              </a:rPr>
              <a:t>or </a:t>
            </a:r>
            <a:r>
              <a:rPr sz="1000" dirty="0">
                <a:latin typeface="Arial"/>
                <a:cs typeface="Arial"/>
              </a:rPr>
              <a:t>“Complete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 Requisition”.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919"/>
              </a:lnSpc>
              <a:spcBef>
                <a:spcPts val="85"/>
              </a:spcBef>
            </a:pPr>
            <a:r>
              <a:rPr dirty="0"/>
              <a:t>©</a:t>
            </a:r>
            <a:r>
              <a:rPr spc="-20" dirty="0"/>
              <a:t> </a:t>
            </a:r>
            <a:r>
              <a:rPr dirty="0"/>
              <a:t>Florida</a:t>
            </a:r>
            <a:r>
              <a:rPr spc="-15" dirty="0"/>
              <a:t> </a:t>
            </a:r>
            <a:r>
              <a:rPr dirty="0"/>
              <a:t>State</a:t>
            </a:r>
            <a:r>
              <a:rPr spc="-15" dirty="0"/>
              <a:t> </a:t>
            </a:r>
            <a:r>
              <a:rPr dirty="0"/>
              <a:t>University</a:t>
            </a:r>
            <a:r>
              <a:rPr spc="-30" dirty="0"/>
              <a:t> </a:t>
            </a:r>
            <a:r>
              <a:rPr spc="-10" dirty="0"/>
              <a:t>Procurement</a:t>
            </a:r>
            <a:r>
              <a:rPr spc="-5" dirty="0"/>
              <a:t> </a:t>
            </a:r>
            <a:r>
              <a:rPr spc="-10" dirty="0"/>
              <a:t>Services</a:t>
            </a:r>
            <a:r>
              <a:rPr spc="500" dirty="0"/>
              <a:t> </a:t>
            </a:r>
            <a:r>
              <a:rPr dirty="0"/>
              <a:t>A1400 </a:t>
            </a:r>
            <a:r>
              <a:rPr spc="-10" dirty="0"/>
              <a:t>University</a:t>
            </a:r>
            <a:r>
              <a:rPr spc="-20" dirty="0"/>
              <a:t> </a:t>
            </a:r>
            <a:r>
              <a:rPr dirty="0"/>
              <a:t>Center,</a:t>
            </a:r>
            <a:r>
              <a:rPr spc="10" dirty="0"/>
              <a:t> </a:t>
            </a:r>
            <a:r>
              <a:rPr spc="-10" dirty="0"/>
              <a:t>Tallahassee,</a:t>
            </a:r>
            <a:r>
              <a:rPr dirty="0"/>
              <a:t> FL</a:t>
            </a:r>
            <a:r>
              <a:rPr spc="25" dirty="0"/>
              <a:t> </a:t>
            </a:r>
            <a:r>
              <a:rPr spc="-10" dirty="0"/>
              <a:t>32306-</a:t>
            </a:r>
            <a:r>
              <a:rPr spc="-20" dirty="0"/>
              <a:t>2370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xfrm>
            <a:off x="5656404" y="9654488"/>
            <a:ext cx="790575" cy="12567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Revised</a:t>
            </a:r>
            <a:r>
              <a:rPr spc="-40" dirty="0"/>
              <a:t> </a:t>
            </a:r>
            <a:r>
              <a:rPr lang="en-US" spc="-10" dirty="0"/>
              <a:t>2</a:t>
            </a:r>
            <a:r>
              <a:rPr spc="-10" dirty="0"/>
              <a:t>/20</a:t>
            </a:r>
            <a:r>
              <a:rPr lang="en-US" spc="-10" dirty="0"/>
              <a:t>26</a:t>
            </a:r>
            <a:endParaRPr spc="-1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/>
              <a:t>Page</a:t>
            </a:r>
            <a:r>
              <a:rPr spc="-25" dirty="0"/>
              <a:t> </a:t>
            </a:r>
            <a:fld id="{81D60167-4931-47E6-BA6A-407CBD079E47}" type="slidenum">
              <a:rPr dirty="0"/>
              <a:t>8</a:t>
            </a:fld>
            <a:r>
              <a:rPr spc="-5" dirty="0"/>
              <a:t> </a:t>
            </a:r>
            <a:r>
              <a:rPr dirty="0"/>
              <a:t>of </a:t>
            </a:r>
            <a:r>
              <a:rPr spc="-50" dirty="0"/>
              <a:t>8</a:t>
            </a:r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A2C7BC24-8B44-123D-DAD3-F65AB973A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1" y="1086489"/>
            <a:ext cx="2382240" cy="15367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B36C415-9203-8AB4-FE57-23AC2580B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3376553"/>
            <a:ext cx="6849752" cy="26866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36450eb-db06-42a7-8d1b-026719f701e3}" enabled="0" method="" siteId="{a36450eb-db06-42a7-8d1b-026719f701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1278</Words>
  <Application>Microsoft Office PowerPoint</Application>
  <PresentationFormat>Custom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a Change Request Form.pdf</dc:title>
  <dc:creator>gamiller</dc:creator>
  <cp:lastModifiedBy>Geneva Miller</cp:lastModifiedBy>
  <cp:revision>4</cp:revision>
  <dcterms:created xsi:type="dcterms:W3CDTF">2022-03-30T14:38:02Z</dcterms:created>
  <dcterms:modified xsi:type="dcterms:W3CDTF">2026-02-25T18:40:47Z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2022-03-28T00:00:00Z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2022-03-30T00:00:00Z</vt:filetime>
  </property>
</Properties>
</file>