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3" r:id="rId2"/>
    <p:sldId id="317" r:id="rId3"/>
    <p:sldId id="316" r:id="rId4"/>
    <p:sldId id="315" r:id="rId5"/>
    <p:sldId id="319" r:id="rId6"/>
    <p:sldId id="320" r:id="rId7"/>
    <p:sldId id="314" r:id="rId8"/>
    <p:sldId id="324" r:id="rId9"/>
    <p:sldId id="321" r:id="rId10"/>
    <p:sldId id="325" r:id="rId11"/>
    <p:sldId id="326" r:id="rId12"/>
    <p:sldId id="318" r:id="rId13"/>
    <p:sldId id="322" r:id="rId14"/>
    <p:sldId id="323" r:id="rId15"/>
    <p:sldId id="328" r:id="rId16"/>
    <p:sldId id="329" r:id="rId17"/>
    <p:sldId id="330" r:id="rId18"/>
    <p:sldId id="331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823AEA-B062-4C27-963C-A871DD80BFE4}">
          <p14:sldIdLst>
            <p14:sldId id="313"/>
            <p14:sldId id="317"/>
            <p14:sldId id="316"/>
            <p14:sldId id="315"/>
            <p14:sldId id="319"/>
            <p14:sldId id="320"/>
            <p14:sldId id="314"/>
            <p14:sldId id="324"/>
            <p14:sldId id="321"/>
            <p14:sldId id="325"/>
            <p14:sldId id="326"/>
            <p14:sldId id="318"/>
            <p14:sldId id="322"/>
            <p14:sldId id="323"/>
            <p14:sldId id="328"/>
            <p14:sldId id="329"/>
            <p14:sldId id="330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C2A29"/>
    <a:srgbClr val="862633"/>
    <a:srgbClr val="CEB888"/>
    <a:srgbClr val="782F40"/>
    <a:srgbClr val="FFFFFF"/>
    <a:srgbClr val="C5B783"/>
    <a:srgbClr val="660033"/>
    <a:srgbClr val="FF66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D0C586-C427-4B37-BE56-CE84157D7885}" v="15" dt="2022-09-08T15:48:49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>
        <p:scale>
          <a:sx n="100" d="100"/>
          <a:sy n="100" d="100"/>
        </p:scale>
        <p:origin x="4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091" y="5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va Miller" userId="abb7791b-99fc-43d2-865f-3b6465108ddf" providerId="ADAL" clId="{BFD0C586-C427-4B37-BE56-CE84157D7885}"/>
    <pc:docChg chg="undo custSel addSld delSld modSld sldOrd modSection">
      <pc:chgData name="Geneva Miller" userId="abb7791b-99fc-43d2-865f-3b6465108ddf" providerId="ADAL" clId="{BFD0C586-C427-4B37-BE56-CE84157D7885}" dt="2022-09-08T15:49:04.830" v="1207" actId="14100"/>
      <pc:docMkLst>
        <pc:docMk/>
      </pc:docMkLst>
      <pc:sldChg chg="modSp mod">
        <pc:chgData name="Geneva Miller" userId="abb7791b-99fc-43d2-865f-3b6465108ddf" providerId="ADAL" clId="{BFD0C586-C427-4B37-BE56-CE84157D7885}" dt="2022-09-08T15:04:43.826" v="269" actId="20577"/>
        <pc:sldMkLst>
          <pc:docMk/>
          <pc:sldMk cId="2917887598" sldId="314"/>
        </pc:sldMkLst>
        <pc:spChg chg="mod">
          <ac:chgData name="Geneva Miller" userId="abb7791b-99fc-43d2-865f-3b6465108ddf" providerId="ADAL" clId="{BFD0C586-C427-4B37-BE56-CE84157D7885}" dt="2022-09-08T15:04:43.826" v="269" actId="20577"/>
          <ac:spMkLst>
            <pc:docMk/>
            <pc:sldMk cId="2917887598" sldId="314"/>
            <ac:spMk id="10" creationId="{AFB84423-F61B-4D94-9C3C-593E3E254EB7}"/>
          </ac:spMkLst>
        </pc:spChg>
      </pc:sldChg>
      <pc:sldChg chg="modSp mod">
        <pc:chgData name="Geneva Miller" userId="abb7791b-99fc-43d2-865f-3b6465108ddf" providerId="ADAL" clId="{BFD0C586-C427-4B37-BE56-CE84157D7885}" dt="2022-09-08T15:04:32.352" v="256" actId="20577"/>
        <pc:sldMkLst>
          <pc:docMk/>
          <pc:sldMk cId="11339477" sldId="316"/>
        </pc:sldMkLst>
        <pc:spChg chg="mod">
          <ac:chgData name="Geneva Miller" userId="abb7791b-99fc-43d2-865f-3b6465108ddf" providerId="ADAL" clId="{BFD0C586-C427-4B37-BE56-CE84157D7885}" dt="2022-09-08T15:04:32.352" v="256" actId="20577"/>
          <ac:spMkLst>
            <pc:docMk/>
            <pc:sldMk cId="11339477" sldId="316"/>
            <ac:spMk id="8" creationId="{00000000-0000-0000-0000-000000000000}"/>
          </ac:spMkLst>
        </pc:spChg>
      </pc:sldChg>
      <pc:sldChg chg="modSp mod">
        <pc:chgData name="Geneva Miller" userId="abb7791b-99fc-43d2-865f-3b6465108ddf" providerId="ADAL" clId="{BFD0C586-C427-4B37-BE56-CE84157D7885}" dt="2022-09-08T15:19:29.835" v="284" actId="20577"/>
        <pc:sldMkLst>
          <pc:docMk/>
          <pc:sldMk cId="2946195984" sldId="326"/>
        </pc:sldMkLst>
        <pc:spChg chg="mod">
          <ac:chgData name="Geneva Miller" userId="abb7791b-99fc-43d2-865f-3b6465108ddf" providerId="ADAL" clId="{BFD0C586-C427-4B37-BE56-CE84157D7885}" dt="2022-09-08T15:19:29.835" v="284" actId="20577"/>
          <ac:spMkLst>
            <pc:docMk/>
            <pc:sldMk cId="2946195984" sldId="326"/>
            <ac:spMk id="10" creationId="{AFB84423-F61B-4D94-9C3C-593E3E254EB7}"/>
          </ac:spMkLst>
        </pc:spChg>
      </pc:sldChg>
      <pc:sldChg chg="addSp modSp new del mod">
        <pc:chgData name="Geneva Miller" userId="abb7791b-99fc-43d2-865f-3b6465108ddf" providerId="ADAL" clId="{BFD0C586-C427-4B37-BE56-CE84157D7885}" dt="2022-09-08T14:57:13.142" v="3" actId="2696"/>
        <pc:sldMkLst>
          <pc:docMk/>
          <pc:sldMk cId="1395971558" sldId="327"/>
        </pc:sldMkLst>
        <pc:spChg chg="add mod">
          <ac:chgData name="Geneva Miller" userId="abb7791b-99fc-43d2-865f-3b6465108ddf" providerId="ADAL" clId="{BFD0C586-C427-4B37-BE56-CE84157D7885}" dt="2022-09-08T14:57:05.096" v="2" actId="1076"/>
          <ac:spMkLst>
            <pc:docMk/>
            <pc:sldMk cId="1395971558" sldId="327"/>
            <ac:spMk id="5" creationId="{59C4BFCD-78ED-3340-BA6B-D3F387B161A9}"/>
          </ac:spMkLst>
        </pc:spChg>
      </pc:sldChg>
      <pc:sldChg chg="modSp add del mod">
        <pc:chgData name="Geneva Miller" userId="abb7791b-99fc-43d2-865f-3b6465108ddf" providerId="ADAL" clId="{BFD0C586-C427-4B37-BE56-CE84157D7885}" dt="2022-09-08T14:59:46.459" v="90" actId="2696"/>
        <pc:sldMkLst>
          <pc:docMk/>
          <pc:sldMk cId="3096481999" sldId="327"/>
        </pc:sldMkLst>
        <pc:spChg chg="mod">
          <ac:chgData name="Geneva Miller" userId="abb7791b-99fc-43d2-865f-3b6465108ddf" providerId="ADAL" clId="{BFD0C586-C427-4B37-BE56-CE84157D7885}" dt="2022-09-08T14:57:55.503" v="84" actId="20577"/>
          <ac:spMkLst>
            <pc:docMk/>
            <pc:sldMk cId="3096481999" sldId="327"/>
            <ac:spMk id="11" creationId="{00000000-0000-0000-0000-000000000000}"/>
          </ac:spMkLst>
        </pc:spChg>
      </pc:sldChg>
      <pc:sldChg chg="addSp delSp modSp add mod ord">
        <pc:chgData name="Geneva Miller" userId="abb7791b-99fc-43d2-865f-3b6465108ddf" providerId="ADAL" clId="{BFD0C586-C427-4B37-BE56-CE84157D7885}" dt="2022-09-08T15:04:15.526" v="243" actId="20577"/>
        <pc:sldMkLst>
          <pc:docMk/>
          <pc:sldMk cId="746120542" sldId="328"/>
        </pc:sldMkLst>
        <pc:spChg chg="add del mod">
          <ac:chgData name="Geneva Miller" userId="abb7791b-99fc-43d2-865f-3b6465108ddf" providerId="ADAL" clId="{BFD0C586-C427-4B37-BE56-CE84157D7885}" dt="2022-09-08T14:58:47.983" v="87"/>
          <ac:spMkLst>
            <pc:docMk/>
            <pc:sldMk cId="746120542" sldId="328"/>
            <ac:spMk id="2" creationId="{B2D5B7F2-36C1-5F60-58D0-C34B390B9C5C}"/>
          </ac:spMkLst>
        </pc:spChg>
        <pc:spChg chg="add del mod">
          <ac:chgData name="Geneva Miller" userId="abb7791b-99fc-43d2-865f-3b6465108ddf" providerId="ADAL" clId="{BFD0C586-C427-4B37-BE56-CE84157D7885}" dt="2022-09-08T14:58:47.983" v="87"/>
          <ac:spMkLst>
            <pc:docMk/>
            <pc:sldMk cId="746120542" sldId="328"/>
            <ac:spMk id="3" creationId="{3E0BF577-81E6-1C4E-1DEA-BFE6C5BD6A7A}"/>
          </ac:spMkLst>
        </pc:spChg>
        <pc:spChg chg="mod">
          <ac:chgData name="Geneva Miller" userId="abb7791b-99fc-43d2-865f-3b6465108ddf" providerId="ADAL" clId="{BFD0C586-C427-4B37-BE56-CE84157D7885}" dt="2022-09-08T14:59:59.104" v="109" actId="20577"/>
          <ac:spMkLst>
            <pc:docMk/>
            <pc:sldMk cId="746120542" sldId="328"/>
            <ac:spMk id="5" creationId="{00000000-0000-0000-0000-000000000000}"/>
          </ac:spMkLst>
        </pc:spChg>
        <pc:spChg chg="mod">
          <ac:chgData name="Geneva Miller" userId="abb7791b-99fc-43d2-865f-3b6465108ddf" providerId="ADAL" clId="{BFD0C586-C427-4B37-BE56-CE84157D7885}" dt="2022-09-08T15:04:15.526" v="243" actId="20577"/>
          <ac:spMkLst>
            <pc:docMk/>
            <pc:sldMk cId="746120542" sldId="328"/>
            <ac:spMk id="10" creationId="{AFB84423-F61B-4D94-9C3C-593E3E254EB7}"/>
          </ac:spMkLst>
        </pc:spChg>
        <pc:spChg chg="mod">
          <ac:chgData name="Geneva Miller" userId="abb7791b-99fc-43d2-865f-3b6465108ddf" providerId="ADAL" clId="{BFD0C586-C427-4B37-BE56-CE84157D7885}" dt="2022-09-08T15:03:50.082" v="239" actId="113"/>
          <ac:spMkLst>
            <pc:docMk/>
            <pc:sldMk cId="746120542" sldId="328"/>
            <ac:spMk id="14" creationId="{0B0E6AE8-67F9-40FC-8815-DC603413668E}"/>
          </ac:spMkLst>
        </pc:spChg>
      </pc:sldChg>
      <pc:sldChg chg="addSp delSp modSp add mod">
        <pc:chgData name="Geneva Miller" userId="abb7791b-99fc-43d2-865f-3b6465108ddf" providerId="ADAL" clId="{BFD0C586-C427-4B37-BE56-CE84157D7885}" dt="2022-09-08T15:33:12.538" v="344" actId="14100"/>
        <pc:sldMkLst>
          <pc:docMk/>
          <pc:sldMk cId="548499675" sldId="329"/>
        </pc:sldMkLst>
        <pc:spChg chg="del mod">
          <ac:chgData name="Geneva Miller" userId="abb7791b-99fc-43d2-865f-3b6465108ddf" providerId="ADAL" clId="{BFD0C586-C427-4B37-BE56-CE84157D7885}" dt="2022-09-08T15:25:19.517" v="307" actId="478"/>
          <ac:spMkLst>
            <pc:docMk/>
            <pc:sldMk cId="548499675" sldId="329"/>
            <ac:spMk id="4" creationId="{A9A9CB95-0C36-4D10-AAEF-96503DFCD2F9}"/>
          </ac:spMkLst>
        </pc:spChg>
        <pc:spChg chg="mod ord">
          <ac:chgData name="Geneva Miller" userId="abb7791b-99fc-43d2-865f-3b6465108ddf" providerId="ADAL" clId="{BFD0C586-C427-4B37-BE56-CE84157D7885}" dt="2022-09-08T15:24:56.672" v="306" actId="14100"/>
          <ac:spMkLst>
            <pc:docMk/>
            <pc:sldMk cId="548499675" sldId="329"/>
            <ac:spMk id="6" creationId="{EA469278-AA28-4B19-AB8A-B8516AE729EF}"/>
          </ac:spMkLst>
        </pc:spChg>
        <pc:spChg chg="del">
          <ac:chgData name="Geneva Miller" userId="abb7791b-99fc-43d2-865f-3b6465108ddf" providerId="ADAL" clId="{BFD0C586-C427-4B37-BE56-CE84157D7885}" dt="2022-09-08T15:23:30.119" v="298" actId="478"/>
          <ac:spMkLst>
            <pc:docMk/>
            <pc:sldMk cId="548499675" sldId="329"/>
            <ac:spMk id="10" creationId="{AFB84423-F61B-4D94-9C3C-593E3E254EB7}"/>
          </ac:spMkLst>
        </pc:spChg>
        <pc:spChg chg="add mod">
          <ac:chgData name="Geneva Miller" userId="abb7791b-99fc-43d2-865f-3b6465108ddf" providerId="ADAL" clId="{BFD0C586-C427-4B37-BE56-CE84157D7885}" dt="2022-09-08T15:23:34.417" v="299" actId="1076"/>
          <ac:spMkLst>
            <pc:docMk/>
            <pc:sldMk cId="548499675" sldId="329"/>
            <ac:spMk id="11" creationId="{A8DEB72C-28BA-D655-F77C-264D1F5635E4}"/>
          </ac:spMkLst>
        </pc:spChg>
        <pc:spChg chg="del mod">
          <ac:chgData name="Geneva Miller" userId="abb7791b-99fc-43d2-865f-3b6465108ddf" providerId="ADAL" clId="{BFD0C586-C427-4B37-BE56-CE84157D7885}" dt="2022-09-08T15:23:27.968" v="297" actId="478"/>
          <ac:spMkLst>
            <pc:docMk/>
            <pc:sldMk cId="548499675" sldId="329"/>
            <ac:spMk id="14" creationId="{0B0E6AE8-67F9-40FC-8815-DC603413668E}"/>
          </ac:spMkLst>
        </pc:spChg>
        <pc:spChg chg="add mod ord">
          <ac:chgData name="Geneva Miller" userId="abb7791b-99fc-43d2-865f-3b6465108ddf" providerId="ADAL" clId="{BFD0C586-C427-4B37-BE56-CE84157D7885}" dt="2022-09-08T15:33:08.675" v="343" actId="14100"/>
          <ac:spMkLst>
            <pc:docMk/>
            <pc:sldMk cId="548499675" sldId="329"/>
            <ac:spMk id="15" creationId="{F6B50415-448D-858E-3179-7A6CAFE1BE8F}"/>
          </ac:spMkLst>
        </pc:spChg>
        <pc:spChg chg="del">
          <ac:chgData name="Geneva Miller" userId="abb7791b-99fc-43d2-865f-3b6465108ddf" providerId="ADAL" clId="{BFD0C586-C427-4B37-BE56-CE84157D7885}" dt="2022-09-08T15:22:42.422" v="287" actId="478"/>
          <ac:spMkLst>
            <pc:docMk/>
            <pc:sldMk cId="548499675" sldId="329"/>
            <ac:spMk id="17" creationId="{0CB8568F-49D8-4667-AAD5-86D548C0EFC9}"/>
          </ac:spMkLst>
        </pc:spChg>
        <pc:spChg chg="add mod ord">
          <ac:chgData name="Geneva Miller" userId="abb7791b-99fc-43d2-865f-3b6465108ddf" providerId="ADAL" clId="{BFD0C586-C427-4B37-BE56-CE84157D7885}" dt="2022-09-08T15:33:12.538" v="344" actId="14100"/>
          <ac:spMkLst>
            <pc:docMk/>
            <pc:sldMk cId="548499675" sldId="329"/>
            <ac:spMk id="19" creationId="{C220DAA1-E1EA-511A-D1ED-99B374459B5B}"/>
          </ac:spMkLst>
        </pc:spChg>
        <pc:picChg chg="add mod">
          <ac:chgData name="Geneva Miller" userId="abb7791b-99fc-43d2-865f-3b6465108ddf" providerId="ADAL" clId="{BFD0C586-C427-4B37-BE56-CE84157D7885}" dt="2022-09-08T15:33:03.631" v="341" actId="1076"/>
          <ac:picMkLst>
            <pc:docMk/>
            <pc:sldMk cId="548499675" sldId="329"/>
            <ac:picMk id="3" creationId="{88681682-1263-43EE-1DAB-DDBBBBD9AB53}"/>
          </ac:picMkLst>
        </pc:picChg>
        <pc:picChg chg="add mod">
          <ac:chgData name="Geneva Miller" userId="abb7791b-99fc-43d2-865f-3b6465108ddf" providerId="ADAL" clId="{BFD0C586-C427-4B37-BE56-CE84157D7885}" dt="2022-09-08T15:24:39.845" v="301" actId="1076"/>
          <ac:picMkLst>
            <pc:docMk/>
            <pc:sldMk cId="548499675" sldId="329"/>
            <ac:picMk id="12" creationId="{84FEE467-D1ED-3902-B1AD-59E021CFBDB8}"/>
          </ac:picMkLst>
        </pc:picChg>
        <pc:picChg chg="add del mod">
          <ac:chgData name="Geneva Miller" userId="abb7791b-99fc-43d2-865f-3b6465108ddf" providerId="ADAL" clId="{BFD0C586-C427-4B37-BE56-CE84157D7885}" dt="2022-09-08T15:32:17.555" v="324" actId="478"/>
          <ac:picMkLst>
            <pc:docMk/>
            <pc:sldMk cId="548499675" sldId="329"/>
            <ac:picMk id="13" creationId="{CBD8E014-40C5-C663-BFB9-E93DB28185D7}"/>
          </ac:picMkLst>
        </pc:picChg>
        <pc:picChg chg="del">
          <ac:chgData name="Geneva Miller" userId="abb7791b-99fc-43d2-865f-3b6465108ddf" providerId="ADAL" clId="{BFD0C586-C427-4B37-BE56-CE84157D7885}" dt="2022-09-08T15:22:44.624" v="288" actId="478"/>
          <ac:picMkLst>
            <pc:docMk/>
            <pc:sldMk cId="548499675" sldId="329"/>
            <ac:picMk id="16" creationId="{A187ECA6-3B55-4764-8493-E151DCAFABDB}"/>
          </ac:picMkLst>
        </pc:picChg>
        <pc:picChg chg="del">
          <ac:chgData name="Geneva Miller" userId="abb7791b-99fc-43d2-865f-3b6465108ddf" providerId="ADAL" clId="{BFD0C586-C427-4B37-BE56-CE84157D7885}" dt="2022-09-08T15:22:39.680" v="286" actId="478"/>
          <ac:picMkLst>
            <pc:docMk/>
            <pc:sldMk cId="548499675" sldId="329"/>
            <ac:picMk id="18" creationId="{7FD79DD2-E215-4F9D-9526-A61D74ECBEDA}"/>
          </ac:picMkLst>
        </pc:picChg>
      </pc:sldChg>
      <pc:sldChg chg="addSp delSp modSp add mod">
        <pc:chgData name="Geneva Miller" userId="abb7791b-99fc-43d2-865f-3b6465108ddf" providerId="ADAL" clId="{BFD0C586-C427-4B37-BE56-CE84157D7885}" dt="2022-09-08T15:43:13.727" v="870"/>
        <pc:sldMkLst>
          <pc:docMk/>
          <pc:sldMk cId="1498819869" sldId="330"/>
        </pc:sldMkLst>
        <pc:spChg chg="mod ord">
          <ac:chgData name="Geneva Miller" userId="abb7791b-99fc-43d2-865f-3b6465108ddf" providerId="ADAL" clId="{BFD0C586-C427-4B37-BE56-CE84157D7885}" dt="2022-09-08T15:40:38.634" v="795" actId="14100"/>
          <ac:spMkLst>
            <pc:docMk/>
            <pc:sldMk cId="1498819869" sldId="330"/>
            <ac:spMk id="6" creationId="{EA469278-AA28-4B19-AB8A-B8516AE729EF}"/>
          </ac:spMkLst>
        </pc:spChg>
        <pc:spChg chg="mod">
          <ac:chgData name="Geneva Miller" userId="abb7791b-99fc-43d2-865f-3b6465108ddf" providerId="ADAL" clId="{BFD0C586-C427-4B37-BE56-CE84157D7885}" dt="2022-09-08T15:40:18.885" v="788" actId="1076"/>
          <ac:spMkLst>
            <pc:docMk/>
            <pc:sldMk cId="1498819869" sldId="330"/>
            <ac:spMk id="11" creationId="{A8DEB72C-28BA-D655-F77C-264D1F5635E4}"/>
          </ac:spMkLst>
        </pc:spChg>
        <pc:spChg chg="add mod">
          <ac:chgData name="Geneva Miller" userId="abb7791b-99fc-43d2-865f-3b6465108ddf" providerId="ADAL" clId="{BFD0C586-C427-4B37-BE56-CE84157D7885}" dt="2022-09-08T15:40:26.209" v="790" actId="1076"/>
          <ac:spMkLst>
            <pc:docMk/>
            <pc:sldMk cId="1498819869" sldId="330"/>
            <ac:spMk id="13" creationId="{231AD8A4-27FC-2675-EDE9-502E1EB95735}"/>
          </ac:spMkLst>
        </pc:spChg>
        <pc:spChg chg="mod ord">
          <ac:chgData name="Geneva Miller" userId="abb7791b-99fc-43d2-865f-3b6465108ddf" providerId="ADAL" clId="{BFD0C586-C427-4B37-BE56-CE84157D7885}" dt="2022-09-08T15:40:43.362" v="796" actId="1076"/>
          <ac:spMkLst>
            <pc:docMk/>
            <pc:sldMk cId="1498819869" sldId="330"/>
            <ac:spMk id="15" creationId="{F6B50415-448D-858E-3179-7A6CAFE1BE8F}"/>
          </ac:spMkLst>
        </pc:spChg>
        <pc:spChg chg="add del mod">
          <ac:chgData name="Geneva Miller" userId="abb7791b-99fc-43d2-865f-3b6465108ddf" providerId="ADAL" clId="{BFD0C586-C427-4B37-BE56-CE84157D7885}" dt="2022-09-08T15:42:33.974" v="804"/>
          <ac:spMkLst>
            <pc:docMk/>
            <pc:sldMk cId="1498819869" sldId="330"/>
            <ac:spMk id="16" creationId="{64ED3E93-3DB7-F23E-DB73-7E744D47331B}"/>
          </ac:spMkLst>
        </pc:spChg>
        <pc:spChg chg="add mod">
          <ac:chgData name="Geneva Miller" userId="abb7791b-99fc-43d2-865f-3b6465108ddf" providerId="ADAL" clId="{BFD0C586-C427-4B37-BE56-CE84157D7885}" dt="2022-09-08T15:43:13.727" v="870"/>
          <ac:spMkLst>
            <pc:docMk/>
            <pc:sldMk cId="1498819869" sldId="330"/>
            <ac:spMk id="17" creationId="{E6E3A910-5C70-F3DD-D481-BFC9A5E7B79E}"/>
          </ac:spMkLst>
        </pc:spChg>
        <pc:spChg chg="mod ord">
          <ac:chgData name="Geneva Miller" userId="abb7791b-99fc-43d2-865f-3b6465108ddf" providerId="ADAL" clId="{BFD0C586-C427-4B37-BE56-CE84157D7885}" dt="2022-09-08T15:40:22.179" v="789" actId="1076"/>
          <ac:spMkLst>
            <pc:docMk/>
            <pc:sldMk cId="1498819869" sldId="330"/>
            <ac:spMk id="19" creationId="{C220DAA1-E1EA-511A-D1ED-99B374459B5B}"/>
          </ac:spMkLst>
        </pc:spChg>
        <pc:picChg chg="del mod">
          <ac:chgData name="Geneva Miller" userId="abb7791b-99fc-43d2-865f-3b6465108ddf" providerId="ADAL" clId="{BFD0C586-C427-4B37-BE56-CE84157D7885}" dt="2022-09-08T15:33:51.582" v="347" actId="478"/>
          <ac:picMkLst>
            <pc:docMk/>
            <pc:sldMk cId="1498819869" sldId="330"/>
            <ac:picMk id="3" creationId="{88681682-1263-43EE-1DAB-DDBBBBD9AB53}"/>
          </ac:picMkLst>
        </pc:picChg>
        <pc:picChg chg="add mod">
          <ac:chgData name="Geneva Miller" userId="abb7791b-99fc-43d2-865f-3b6465108ddf" providerId="ADAL" clId="{BFD0C586-C427-4B37-BE56-CE84157D7885}" dt="2022-09-08T15:40:14.807" v="786" actId="1076"/>
          <ac:picMkLst>
            <pc:docMk/>
            <pc:sldMk cId="1498819869" sldId="330"/>
            <ac:picMk id="4" creationId="{0FB1F490-A0F1-0E03-8B9C-CF65DFBED15C}"/>
          </ac:picMkLst>
        </pc:picChg>
        <pc:picChg chg="del mod">
          <ac:chgData name="Geneva Miller" userId="abb7791b-99fc-43d2-865f-3b6465108ddf" providerId="ADAL" clId="{BFD0C586-C427-4B37-BE56-CE84157D7885}" dt="2022-09-08T15:33:54.762" v="349" actId="478"/>
          <ac:picMkLst>
            <pc:docMk/>
            <pc:sldMk cId="1498819869" sldId="330"/>
            <ac:picMk id="12" creationId="{84FEE467-D1ED-3902-B1AD-59E021CFBDB8}"/>
          </ac:picMkLst>
        </pc:picChg>
        <pc:cxnChg chg="add mod">
          <ac:chgData name="Geneva Miller" userId="abb7791b-99fc-43d2-865f-3b6465108ddf" providerId="ADAL" clId="{BFD0C586-C427-4B37-BE56-CE84157D7885}" dt="2022-09-08T15:41:09.421" v="802" actId="692"/>
          <ac:cxnSpMkLst>
            <pc:docMk/>
            <pc:sldMk cId="1498819869" sldId="330"/>
            <ac:cxnSpMk id="8" creationId="{6E64A389-A439-B128-56C8-E34912E20949}"/>
          </ac:cxnSpMkLst>
        </pc:cxnChg>
      </pc:sldChg>
      <pc:sldChg chg="addSp delSp modSp add mod">
        <pc:chgData name="Geneva Miller" userId="abb7791b-99fc-43d2-865f-3b6465108ddf" providerId="ADAL" clId="{BFD0C586-C427-4B37-BE56-CE84157D7885}" dt="2022-09-08T15:49:04.830" v="1207" actId="14100"/>
        <pc:sldMkLst>
          <pc:docMk/>
          <pc:sldMk cId="3287926192" sldId="331"/>
        </pc:sldMkLst>
        <pc:spChg chg="del">
          <ac:chgData name="Geneva Miller" userId="abb7791b-99fc-43d2-865f-3b6465108ddf" providerId="ADAL" clId="{BFD0C586-C427-4B37-BE56-CE84157D7885}" dt="2022-09-08T15:44:07.115" v="921" actId="478"/>
          <ac:spMkLst>
            <pc:docMk/>
            <pc:sldMk cId="3287926192" sldId="331"/>
            <ac:spMk id="6" creationId="{EA469278-AA28-4B19-AB8A-B8516AE729EF}"/>
          </ac:spMkLst>
        </pc:spChg>
        <pc:spChg chg="add mod">
          <ac:chgData name="Geneva Miller" userId="abb7791b-99fc-43d2-865f-3b6465108ddf" providerId="ADAL" clId="{BFD0C586-C427-4B37-BE56-CE84157D7885}" dt="2022-09-08T15:48:28.015" v="1197" actId="14100"/>
          <ac:spMkLst>
            <pc:docMk/>
            <pc:sldMk cId="3287926192" sldId="331"/>
            <ac:spMk id="10" creationId="{52F7CE14-5C67-44BB-DF18-49B5D2144BE2}"/>
          </ac:spMkLst>
        </pc:spChg>
        <pc:spChg chg="mod">
          <ac:chgData name="Geneva Miller" userId="abb7791b-99fc-43d2-865f-3b6465108ddf" providerId="ADAL" clId="{BFD0C586-C427-4B37-BE56-CE84157D7885}" dt="2022-09-08T15:48:07.012" v="1190" actId="20577"/>
          <ac:spMkLst>
            <pc:docMk/>
            <pc:sldMk cId="3287926192" sldId="331"/>
            <ac:spMk id="11" creationId="{A8DEB72C-28BA-D655-F77C-264D1F5635E4}"/>
          </ac:spMkLst>
        </pc:spChg>
        <pc:spChg chg="del">
          <ac:chgData name="Geneva Miller" userId="abb7791b-99fc-43d2-865f-3b6465108ddf" providerId="ADAL" clId="{BFD0C586-C427-4B37-BE56-CE84157D7885}" dt="2022-09-08T15:44:06.479" v="920" actId="478"/>
          <ac:spMkLst>
            <pc:docMk/>
            <pc:sldMk cId="3287926192" sldId="331"/>
            <ac:spMk id="13" creationId="{231AD8A4-27FC-2675-EDE9-502E1EB95735}"/>
          </ac:spMkLst>
        </pc:spChg>
        <pc:spChg chg="del">
          <ac:chgData name="Geneva Miller" userId="abb7791b-99fc-43d2-865f-3b6465108ddf" providerId="ADAL" clId="{BFD0C586-C427-4B37-BE56-CE84157D7885}" dt="2022-09-08T15:44:08.733" v="922" actId="478"/>
          <ac:spMkLst>
            <pc:docMk/>
            <pc:sldMk cId="3287926192" sldId="331"/>
            <ac:spMk id="15" creationId="{F6B50415-448D-858E-3179-7A6CAFE1BE8F}"/>
          </ac:spMkLst>
        </pc:spChg>
        <pc:spChg chg="add mod">
          <ac:chgData name="Geneva Miller" userId="abb7791b-99fc-43d2-865f-3b6465108ddf" providerId="ADAL" clId="{BFD0C586-C427-4B37-BE56-CE84157D7885}" dt="2022-09-08T15:48:21.253" v="1194" actId="14100"/>
          <ac:spMkLst>
            <pc:docMk/>
            <pc:sldMk cId="3287926192" sldId="331"/>
            <ac:spMk id="16" creationId="{48C05E3D-EC7F-40EC-4C3D-DFB3C7299580}"/>
          </ac:spMkLst>
        </pc:spChg>
        <pc:spChg chg="del mod">
          <ac:chgData name="Geneva Miller" userId="abb7791b-99fc-43d2-865f-3b6465108ddf" providerId="ADAL" clId="{BFD0C586-C427-4B37-BE56-CE84157D7885}" dt="2022-09-08T15:46:14.096" v="1065" actId="478"/>
          <ac:spMkLst>
            <pc:docMk/>
            <pc:sldMk cId="3287926192" sldId="331"/>
            <ac:spMk id="17" creationId="{E6E3A910-5C70-F3DD-D481-BFC9A5E7B79E}"/>
          </ac:spMkLst>
        </pc:spChg>
        <pc:spChg chg="add mod">
          <ac:chgData name="Geneva Miller" userId="abb7791b-99fc-43d2-865f-3b6465108ddf" providerId="ADAL" clId="{BFD0C586-C427-4B37-BE56-CE84157D7885}" dt="2022-09-08T15:48:31.558" v="1198" actId="14100"/>
          <ac:spMkLst>
            <pc:docMk/>
            <pc:sldMk cId="3287926192" sldId="331"/>
            <ac:spMk id="18" creationId="{858C5F9B-BDEB-E0C3-095C-300060F09CB7}"/>
          </ac:spMkLst>
        </pc:spChg>
        <pc:spChg chg="del">
          <ac:chgData name="Geneva Miller" userId="abb7791b-99fc-43d2-865f-3b6465108ddf" providerId="ADAL" clId="{BFD0C586-C427-4B37-BE56-CE84157D7885}" dt="2022-09-08T15:44:09.677" v="923" actId="478"/>
          <ac:spMkLst>
            <pc:docMk/>
            <pc:sldMk cId="3287926192" sldId="331"/>
            <ac:spMk id="19" creationId="{C220DAA1-E1EA-511A-D1ED-99B374459B5B}"/>
          </ac:spMkLst>
        </pc:spChg>
        <pc:spChg chg="add mod">
          <ac:chgData name="Geneva Miller" userId="abb7791b-99fc-43d2-865f-3b6465108ddf" providerId="ADAL" clId="{BFD0C586-C427-4B37-BE56-CE84157D7885}" dt="2022-09-08T15:49:04.830" v="1207" actId="14100"/>
          <ac:spMkLst>
            <pc:docMk/>
            <pc:sldMk cId="3287926192" sldId="331"/>
            <ac:spMk id="20" creationId="{359D7EAA-067E-006A-D9FF-C59477DD84A3}"/>
          </ac:spMkLst>
        </pc:spChg>
        <pc:spChg chg="add mod">
          <ac:chgData name="Geneva Miller" userId="abb7791b-99fc-43d2-865f-3b6465108ddf" providerId="ADAL" clId="{BFD0C586-C427-4B37-BE56-CE84157D7885}" dt="2022-09-08T15:48:54.209" v="1202" actId="14100"/>
          <ac:spMkLst>
            <pc:docMk/>
            <pc:sldMk cId="3287926192" sldId="331"/>
            <ac:spMk id="21" creationId="{0DC55859-86D5-3F50-B54E-A8F8D2A0E6C7}"/>
          </ac:spMkLst>
        </pc:spChg>
        <pc:picChg chg="add mod">
          <ac:chgData name="Geneva Miller" userId="abb7791b-99fc-43d2-865f-3b6465108ddf" providerId="ADAL" clId="{BFD0C586-C427-4B37-BE56-CE84157D7885}" dt="2022-09-08T15:48:13.253" v="1191" actId="1076"/>
          <ac:picMkLst>
            <pc:docMk/>
            <pc:sldMk cId="3287926192" sldId="331"/>
            <ac:picMk id="3" creationId="{587FA8F5-4BD9-30B7-8D75-6402EC6E9BEB}"/>
          </ac:picMkLst>
        </pc:picChg>
        <pc:picChg chg="del">
          <ac:chgData name="Geneva Miller" userId="abb7791b-99fc-43d2-865f-3b6465108ddf" providerId="ADAL" clId="{BFD0C586-C427-4B37-BE56-CE84157D7885}" dt="2022-09-08T15:44:03.627" v="918" actId="478"/>
          <ac:picMkLst>
            <pc:docMk/>
            <pc:sldMk cId="3287926192" sldId="331"/>
            <ac:picMk id="4" creationId="{0FB1F490-A0F1-0E03-8B9C-CF65DFBED15C}"/>
          </ac:picMkLst>
        </pc:picChg>
        <pc:cxnChg chg="del">
          <ac:chgData name="Geneva Miller" userId="abb7791b-99fc-43d2-865f-3b6465108ddf" providerId="ADAL" clId="{BFD0C586-C427-4B37-BE56-CE84157D7885}" dt="2022-09-08T15:44:05.418" v="919" actId="478"/>
          <ac:cxnSpMkLst>
            <pc:docMk/>
            <pc:sldMk cId="3287926192" sldId="331"/>
            <ac:cxnSpMk id="8" creationId="{6E64A389-A439-B128-56C8-E34912E20949}"/>
          </ac:cxnSpMkLst>
        </pc:cxnChg>
        <pc:cxnChg chg="add del">
          <ac:chgData name="Geneva Miller" userId="abb7791b-99fc-43d2-865f-3b6465108ddf" providerId="ADAL" clId="{BFD0C586-C427-4B37-BE56-CE84157D7885}" dt="2022-09-08T15:46:40.179" v="1067" actId="478"/>
          <ac:cxnSpMkLst>
            <pc:docMk/>
            <pc:sldMk cId="3287926192" sldId="331"/>
            <ac:cxnSpMk id="9" creationId="{C49DECC1-F031-3599-5620-2737C8D1E29D}"/>
          </ac:cxnSpMkLst>
        </pc:cxnChg>
      </pc:sldChg>
    </pc:docChg>
  </pc:docChgLst>
  <pc:docChgLst>
    <pc:chgData name="Geneva Miller" userId="abb7791b-99fc-43d2-865f-3b6465108ddf" providerId="ADAL" clId="{8868E29B-07FF-4BC7-89EA-01A097BE0357}"/>
    <pc:docChg chg="undo custSel addSld modSld sldOrd modSection modNotesMaster modHandout">
      <pc:chgData name="Geneva Miller" userId="abb7791b-99fc-43d2-865f-3b6465108ddf" providerId="ADAL" clId="{8868E29B-07FF-4BC7-89EA-01A097BE0357}" dt="2022-04-01T18:58:54.343" v="775"/>
      <pc:docMkLst>
        <pc:docMk/>
      </pc:docMkLst>
      <pc:sldChg chg="modSp mod">
        <pc:chgData name="Geneva Miller" userId="abb7791b-99fc-43d2-865f-3b6465108ddf" providerId="ADAL" clId="{8868E29B-07FF-4BC7-89EA-01A097BE0357}" dt="2022-04-01T18:58:42.870" v="774" actId="20577"/>
        <pc:sldMkLst>
          <pc:docMk/>
          <pc:sldMk cId="1114831223" sldId="313"/>
        </pc:sldMkLst>
        <pc:spChg chg="mod">
          <ac:chgData name="Geneva Miller" userId="abb7791b-99fc-43d2-865f-3b6465108ddf" providerId="ADAL" clId="{8868E29B-07FF-4BC7-89EA-01A097BE0357}" dt="2022-04-01T18:58:42.870" v="774" actId="20577"/>
          <ac:spMkLst>
            <pc:docMk/>
            <pc:sldMk cId="1114831223" sldId="313"/>
            <ac:spMk id="4" creationId="{00000000-0000-0000-0000-000000000000}"/>
          </ac:spMkLst>
        </pc:spChg>
      </pc:sldChg>
      <pc:sldChg chg="addSp delSp modSp mod">
        <pc:chgData name="Geneva Miller" userId="abb7791b-99fc-43d2-865f-3b6465108ddf" providerId="ADAL" clId="{8868E29B-07FF-4BC7-89EA-01A097BE0357}" dt="2022-04-01T18:55:54.865" v="768" actId="1076"/>
        <pc:sldMkLst>
          <pc:docMk/>
          <pc:sldMk cId="2917887598" sldId="314"/>
        </pc:sldMkLst>
        <pc:spChg chg="add mod">
          <ac:chgData name="Geneva Miller" userId="abb7791b-99fc-43d2-865f-3b6465108ddf" providerId="ADAL" clId="{8868E29B-07FF-4BC7-89EA-01A097BE0357}" dt="2022-04-01T15:57:45.203" v="295" actId="1076"/>
          <ac:spMkLst>
            <pc:docMk/>
            <pc:sldMk cId="2917887598" sldId="314"/>
            <ac:spMk id="4" creationId="{A9A9CB95-0C36-4D10-AAEF-96503DFCD2F9}"/>
          </ac:spMkLst>
        </pc:spChg>
        <pc:spChg chg="mod">
          <ac:chgData name="Geneva Miller" userId="abb7791b-99fc-43d2-865f-3b6465108ddf" providerId="ADAL" clId="{8868E29B-07FF-4BC7-89EA-01A097BE0357}" dt="2022-04-01T18:55:54.865" v="768" actId="1076"/>
          <ac:spMkLst>
            <pc:docMk/>
            <pc:sldMk cId="2917887598" sldId="314"/>
            <ac:spMk id="5" creationId="{00000000-0000-0000-0000-000000000000}"/>
          </ac:spMkLst>
        </pc:spChg>
        <pc:spChg chg="add mod">
          <ac:chgData name="Geneva Miller" userId="abb7791b-99fc-43d2-865f-3b6465108ddf" providerId="ADAL" clId="{8868E29B-07FF-4BC7-89EA-01A097BE0357}" dt="2022-04-01T15:58:04.794" v="299" actId="14100"/>
          <ac:spMkLst>
            <pc:docMk/>
            <pc:sldMk cId="2917887598" sldId="314"/>
            <ac:spMk id="6" creationId="{EA469278-AA28-4B19-AB8A-B8516AE729EF}"/>
          </ac:spMkLst>
        </pc:spChg>
        <pc:spChg chg="add mod">
          <ac:chgData name="Geneva Miller" userId="abb7791b-99fc-43d2-865f-3b6465108ddf" providerId="ADAL" clId="{8868E29B-07FF-4BC7-89EA-01A097BE0357}" dt="2022-04-01T15:56:22.412" v="281" actId="14100"/>
          <ac:spMkLst>
            <pc:docMk/>
            <pc:sldMk cId="2917887598" sldId="314"/>
            <ac:spMk id="10" creationId="{AFB84423-F61B-4D94-9C3C-593E3E254EB7}"/>
          </ac:spMkLst>
        </pc:spChg>
        <pc:spChg chg="del mod">
          <ac:chgData name="Geneva Miller" userId="abb7791b-99fc-43d2-865f-3b6465108ddf" providerId="ADAL" clId="{8868E29B-07FF-4BC7-89EA-01A097BE0357}" dt="2022-04-01T15:56:09.815" v="277" actId="478"/>
          <ac:spMkLst>
            <pc:docMk/>
            <pc:sldMk cId="2917887598" sldId="314"/>
            <ac:spMk id="12" creationId="{00000000-0000-0000-0000-000000000000}"/>
          </ac:spMkLst>
        </pc:spChg>
        <pc:spChg chg="del">
          <ac:chgData name="Geneva Miller" userId="abb7791b-99fc-43d2-865f-3b6465108ddf" providerId="ADAL" clId="{8868E29B-07FF-4BC7-89EA-01A097BE0357}" dt="2022-04-01T15:58:28.066" v="303" actId="478"/>
          <ac:spMkLst>
            <pc:docMk/>
            <pc:sldMk cId="2917887598" sldId="314"/>
            <ac:spMk id="13" creationId="{00000000-0000-0000-0000-000000000000}"/>
          </ac:spMkLst>
        </pc:spChg>
        <pc:spChg chg="del mod">
          <ac:chgData name="Geneva Miller" userId="abb7791b-99fc-43d2-865f-3b6465108ddf" providerId="ADAL" clId="{8868E29B-07FF-4BC7-89EA-01A097BE0357}" dt="2022-04-01T15:58:24.957" v="302" actId="478"/>
          <ac:spMkLst>
            <pc:docMk/>
            <pc:sldMk cId="2917887598" sldId="314"/>
            <ac:spMk id="14" creationId="{00000000-0000-0000-0000-000000000000}"/>
          </ac:spMkLst>
        </pc:spChg>
        <pc:spChg chg="del mod">
          <ac:chgData name="Geneva Miller" userId="abb7791b-99fc-43d2-865f-3b6465108ddf" providerId="ADAL" clId="{8868E29B-07FF-4BC7-89EA-01A097BE0357}" dt="2022-04-01T15:58:35.547" v="304" actId="478"/>
          <ac:spMkLst>
            <pc:docMk/>
            <pc:sldMk cId="2917887598" sldId="314"/>
            <ac:spMk id="15" creationId="{00000000-0000-0000-0000-000000000000}"/>
          </ac:spMkLst>
        </pc:spChg>
        <pc:spChg chg="add mod">
          <ac:chgData name="Geneva Miller" userId="abb7791b-99fc-43d2-865f-3b6465108ddf" providerId="ADAL" clId="{8868E29B-07FF-4BC7-89EA-01A097BE0357}" dt="2022-04-01T15:56:53.765" v="286" actId="255"/>
          <ac:spMkLst>
            <pc:docMk/>
            <pc:sldMk cId="2917887598" sldId="314"/>
            <ac:spMk id="17" creationId="{0CB8568F-49D8-4667-AAD5-86D548C0EFC9}"/>
          </ac:spMkLst>
        </pc:spChg>
        <pc:picChg chg="del mod">
          <ac:chgData name="Geneva Miller" userId="abb7791b-99fc-43d2-865f-3b6465108ddf" providerId="ADAL" clId="{8868E29B-07FF-4BC7-89EA-01A097BE0357}" dt="2022-04-01T15:58:20.701" v="300" actId="478"/>
          <ac:picMkLst>
            <pc:docMk/>
            <pc:sldMk cId="2917887598" sldId="314"/>
            <ac:picMk id="9" creationId="{00000000-0000-0000-0000-000000000000}"/>
          </ac:picMkLst>
        </pc:picChg>
        <pc:picChg chg="del">
          <ac:chgData name="Geneva Miller" userId="abb7791b-99fc-43d2-865f-3b6465108ddf" providerId="ADAL" clId="{8868E29B-07FF-4BC7-89EA-01A097BE0357}" dt="2022-04-01T15:58:22.505" v="301" actId="478"/>
          <ac:picMkLst>
            <pc:docMk/>
            <pc:sldMk cId="2917887598" sldId="314"/>
            <ac:picMk id="11" creationId="{00000000-0000-0000-0000-000000000000}"/>
          </ac:picMkLst>
        </pc:picChg>
        <pc:picChg chg="add mod">
          <ac:chgData name="Geneva Miller" userId="abb7791b-99fc-43d2-865f-3b6465108ddf" providerId="ADAL" clId="{8868E29B-07FF-4BC7-89EA-01A097BE0357}" dt="2022-04-01T15:56:36.256" v="283" actId="1076"/>
          <ac:picMkLst>
            <pc:docMk/>
            <pc:sldMk cId="2917887598" sldId="314"/>
            <ac:picMk id="16" creationId="{A187ECA6-3B55-4764-8493-E151DCAFABDB}"/>
          </ac:picMkLst>
        </pc:picChg>
        <pc:picChg chg="add mod">
          <ac:chgData name="Geneva Miller" userId="abb7791b-99fc-43d2-865f-3b6465108ddf" providerId="ADAL" clId="{8868E29B-07FF-4BC7-89EA-01A097BE0357}" dt="2022-04-01T15:57:10.277" v="291" actId="1076"/>
          <ac:picMkLst>
            <pc:docMk/>
            <pc:sldMk cId="2917887598" sldId="314"/>
            <ac:picMk id="18" creationId="{7FD79DD2-E215-4F9D-9526-A61D74ECBEDA}"/>
          </ac:picMkLst>
        </pc:picChg>
      </pc:sldChg>
      <pc:sldChg chg="addSp delSp modSp mod">
        <pc:chgData name="Geneva Miller" userId="abb7791b-99fc-43d2-865f-3b6465108ddf" providerId="ADAL" clId="{8868E29B-07FF-4BC7-89EA-01A097BE0357}" dt="2022-04-01T15:23:08.327" v="214" actId="14100"/>
        <pc:sldMkLst>
          <pc:docMk/>
          <pc:sldMk cId="1777478222" sldId="315"/>
        </pc:sldMkLst>
        <pc:spChg chg="add mod">
          <ac:chgData name="Geneva Miller" userId="abb7791b-99fc-43d2-865f-3b6465108ddf" providerId="ADAL" clId="{8868E29B-07FF-4BC7-89EA-01A097BE0357}" dt="2022-03-30T20:06:41.735" v="187" actId="1076"/>
          <ac:spMkLst>
            <pc:docMk/>
            <pc:sldMk cId="1777478222" sldId="315"/>
            <ac:spMk id="5" creationId="{A775E7B1-384F-4F98-93FF-ADD384F92AAC}"/>
          </ac:spMkLst>
        </pc:spChg>
        <pc:spChg chg="mod ord">
          <ac:chgData name="Geneva Miller" userId="abb7791b-99fc-43d2-865f-3b6465108ddf" providerId="ADAL" clId="{8868E29B-07FF-4BC7-89EA-01A097BE0357}" dt="2022-03-30T20:06:45.283" v="188" actId="1076"/>
          <ac:spMkLst>
            <pc:docMk/>
            <pc:sldMk cId="1777478222" sldId="315"/>
            <ac:spMk id="6" creationId="{00000000-0000-0000-0000-000000000000}"/>
          </ac:spMkLst>
        </pc:spChg>
        <pc:spChg chg="mod">
          <ac:chgData name="Geneva Miller" userId="abb7791b-99fc-43d2-865f-3b6465108ddf" providerId="ADAL" clId="{8868E29B-07FF-4BC7-89EA-01A097BE0357}" dt="2022-04-01T15:18:06.395" v="199" actId="20577"/>
          <ac:spMkLst>
            <pc:docMk/>
            <pc:sldMk cId="1777478222" sldId="315"/>
            <ac:spMk id="8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5:23:08.327" v="214" actId="14100"/>
          <ac:spMkLst>
            <pc:docMk/>
            <pc:sldMk cId="1777478222" sldId="315"/>
            <ac:spMk id="9" creationId="{00000000-0000-0000-0000-000000000000}"/>
          </ac:spMkLst>
        </pc:spChg>
        <pc:picChg chg="add mod">
          <ac:chgData name="Geneva Miller" userId="abb7791b-99fc-43d2-865f-3b6465108ddf" providerId="ADAL" clId="{8868E29B-07FF-4BC7-89EA-01A097BE0357}" dt="2022-03-30T20:06:39.294" v="186" actId="1076"/>
          <ac:picMkLst>
            <pc:docMk/>
            <pc:sldMk cId="1777478222" sldId="315"/>
            <ac:picMk id="3" creationId="{638D224B-386C-4B44-9109-70D83F56E319}"/>
          </ac:picMkLst>
        </pc:picChg>
        <pc:picChg chg="del mod">
          <ac:chgData name="Geneva Miller" userId="abb7791b-99fc-43d2-865f-3b6465108ddf" providerId="ADAL" clId="{8868E29B-07FF-4BC7-89EA-01A097BE0357}" dt="2022-04-01T15:18:56.157" v="200" actId="478"/>
          <ac:picMkLst>
            <pc:docMk/>
            <pc:sldMk cId="1777478222" sldId="315"/>
            <ac:picMk id="7" creationId="{00000000-0000-0000-0000-000000000000}"/>
          </ac:picMkLst>
        </pc:picChg>
        <pc:picChg chg="add mod">
          <ac:chgData name="Geneva Miller" userId="abb7791b-99fc-43d2-865f-3b6465108ddf" providerId="ADAL" clId="{8868E29B-07FF-4BC7-89EA-01A097BE0357}" dt="2022-04-01T15:22:38.139" v="207" actId="692"/>
          <ac:picMkLst>
            <pc:docMk/>
            <pc:sldMk cId="1777478222" sldId="315"/>
            <ac:picMk id="10" creationId="{A79F7C3E-C782-4F6F-A070-4ECA45B03422}"/>
          </ac:picMkLst>
        </pc:picChg>
      </pc:sldChg>
      <pc:sldChg chg="addSp delSp modSp mod">
        <pc:chgData name="Geneva Miller" userId="abb7791b-99fc-43d2-865f-3b6465108ddf" providerId="ADAL" clId="{8868E29B-07FF-4BC7-89EA-01A097BE0357}" dt="2022-04-01T13:13:50.120" v="198" actId="14100"/>
        <pc:sldMkLst>
          <pc:docMk/>
          <pc:sldMk cId="11339477" sldId="316"/>
        </pc:sldMkLst>
        <pc:spChg chg="add mod">
          <ac:chgData name="Geneva Miller" userId="abb7791b-99fc-43d2-865f-3b6465108ddf" providerId="ADAL" clId="{8868E29B-07FF-4BC7-89EA-01A097BE0357}" dt="2022-04-01T13:13:50.120" v="198" actId="14100"/>
          <ac:spMkLst>
            <pc:docMk/>
            <pc:sldMk cId="11339477" sldId="316"/>
            <ac:spMk id="2" creationId="{C6239CA6-85FA-4FE0-B77C-02CF42AFD8AE}"/>
          </ac:spMkLst>
        </pc:spChg>
        <pc:spChg chg="mod">
          <ac:chgData name="Geneva Miller" userId="abb7791b-99fc-43d2-865f-3b6465108ddf" providerId="ADAL" clId="{8868E29B-07FF-4BC7-89EA-01A097BE0357}" dt="2022-03-30T19:27:43.603" v="68" actId="1076"/>
          <ac:spMkLst>
            <pc:docMk/>
            <pc:sldMk cId="11339477" sldId="316"/>
            <ac:spMk id="8" creationId="{00000000-0000-0000-0000-000000000000}"/>
          </ac:spMkLst>
        </pc:spChg>
        <pc:spChg chg="mod">
          <ac:chgData name="Geneva Miller" userId="abb7791b-99fc-43d2-865f-3b6465108ddf" providerId="ADAL" clId="{8868E29B-07FF-4BC7-89EA-01A097BE0357}" dt="2022-03-30T19:28:56.394" v="132" actId="20577"/>
          <ac:spMkLst>
            <pc:docMk/>
            <pc:sldMk cId="11339477" sldId="316"/>
            <ac:spMk id="9" creationId="{00000000-0000-0000-0000-000000000000}"/>
          </ac:spMkLst>
        </pc:spChg>
        <pc:spChg chg="del mod">
          <ac:chgData name="Geneva Miller" userId="abb7791b-99fc-43d2-865f-3b6465108ddf" providerId="ADAL" clId="{8868E29B-07FF-4BC7-89EA-01A097BE0357}" dt="2022-03-30T19:30:11.903" v="141" actId="478"/>
          <ac:spMkLst>
            <pc:docMk/>
            <pc:sldMk cId="11339477" sldId="316"/>
            <ac:spMk id="10" creationId="{00000000-0000-0000-0000-000000000000}"/>
          </ac:spMkLst>
        </pc:spChg>
        <pc:spChg chg="del">
          <ac:chgData name="Geneva Miller" userId="abb7791b-99fc-43d2-865f-3b6465108ddf" providerId="ADAL" clId="{8868E29B-07FF-4BC7-89EA-01A097BE0357}" dt="2022-03-30T19:29:50.864" v="133" actId="478"/>
          <ac:spMkLst>
            <pc:docMk/>
            <pc:sldMk cId="11339477" sldId="316"/>
            <ac:spMk id="11" creationId="{00000000-0000-0000-0000-000000000000}"/>
          </ac:spMkLst>
        </pc:spChg>
        <pc:spChg chg="del">
          <ac:chgData name="Geneva Miller" userId="abb7791b-99fc-43d2-865f-3b6465108ddf" providerId="ADAL" clId="{8868E29B-07FF-4BC7-89EA-01A097BE0357}" dt="2022-03-30T18:52:55.580" v="3" actId="478"/>
          <ac:spMkLst>
            <pc:docMk/>
            <pc:sldMk cId="11339477" sldId="316"/>
            <ac:spMk id="12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3:13:45.396" v="197" actId="1076"/>
          <ac:spMkLst>
            <pc:docMk/>
            <pc:sldMk cId="11339477" sldId="316"/>
            <ac:spMk id="13" creationId="{00000000-0000-0000-0000-000000000000}"/>
          </ac:spMkLst>
        </pc:spChg>
        <pc:spChg chg="del mod">
          <ac:chgData name="Geneva Miller" userId="abb7791b-99fc-43d2-865f-3b6465108ddf" providerId="ADAL" clId="{8868E29B-07FF-4BC7-89EA-01A097BE0357}" dt="2022-03-30T19:31:57.428" v="149" actId="478"/>
          <ac:spMkLst>
            <pc:docMk/>
            <pc:sldMk cId="11339477" sldId="316"/>
            <ac:spMk id="14" creationId="{00000000-0000-0000-0000-000000000000}"/>
          </ac:spMkLst>
        </pc:spChg>
        <pc:picChg chg="del">
          <ac:chgData name="Geneva Miller" userId="abb7791b-99fc-43d2-865f-3b6465108ddf" providerId="ADAL" clId="{8868E29B-07FF-4BC7-89EA-01A097BE0357}" dt="2022-03-30T18:52:46.187" v="0" actId="478"/>
          <ac:picMkLst>
            <pc:docMk/>
            <pc:sldMk cId="11339477" sldId="316"/>
            <ac:picMk id="5" creationId="{00000000-0000-0000-0000-000000000000}"/>
          </ac:picMkLst>
        </pc:picChg>
        <pc:picChg chg="del">
          <ac:chgData name="Geneva Miller" userId="abb7791b-99fc-43d2-865f-3b6465108ddf" providerId="ADAL" clId="{8868E29B-07FF-4BC7-89EA-01A097BE0357}" dt="2022-03-30T18:52:48.564" v="1" actId="478"/>
          <ac:picMkLst>
            <pc:docMk/>
            <pc:sldMk cId="11339477" sldId="316"/>
            <ac:picMk id="6" creationId="{00000000-0000-0000-0000-000000000000}"/>
          </ac:picMkLst>
        </pc:picChg>
        <pc:picChg chg="del">
          <ac:chgData name="Geneva Miller" userId="abb7791b-99fc-43d2-865f-3b6465108ddf" providerId="ADAL" clId="{8868E29B-07FF-4BC7-89EA-01A097BE0357}" dt="2022-03-30T18:52:50.885" v="2" actId="478"/>
          <ac:picMkLst>
            <pc:docMk/>
            <pc:sldMk cId="11339477" sldId="316"/>
            <ac:picMk id="7" creationId="{00000000-0000-0000-0000-000000000000}"/>
          </ac:picMkLst>
        </pc:picChg>
        <pc:picChg chg="add mod">
          <ac:chgData name="Geneva Miller" userId="abb7791b-99fc-43d2-865f-3b6465108ddf" providerId="ADAL" clId="{8868E29B-07FF-4BC7-89EA-01A097BE0357}" dt="2022-04-01T13:13:23.673" v="192" actId="1076"/>
          <ac:picMkLst>
            <pc:docMk/>
            <pc:sldMk cId="11339477" sldId="316"/>
            <ac:picMk id="15" creationId="{F101A5E6-6CC9-4261-B733-BEEDC9993C05}"/>
          </ac:picMkLst>
        </pc:picChg>
        <pc:picChg chg="add mod">
          <ac:chgData name="Geneva Miller" userId="abb7791b-99fc-43d2-865f-3b6465108ddf" providerId="ADAL" clId="{8868E29B-07FF-4BC7-89EA-01A097BE0357}" dt="2022-04-01T13:13:39.329" v="196" actId="1076"/>
          <ac:picMkLst>
            <pc:docMk/>
            <pc:sldMk cId="11339477" sldId="316"/>
            <ac:picMk id="16" creationId="{1386F8FC-7A48-419F-BFDA-BE61BBE782C1}"/>
          </ac:picMkLst>
        </pc:picChg>
      </pc:sldChg>
      <pc:sldChg chg="addSp delSp modSp mod">
        <pc:chgData name="Geneva Miller" userId="abb7791b-99fc-43d2-865f-3b6465108ddf" providerId="ADAL" clId="{8868E29B-07FF-4BC7-89EA-01A097BE0357}" dt="2022-04-01T18:57:22.541" v="771" actId="20577"/>
        <pc:sldMkLst>
          <pc:docMk/>
          <pc:sldMk cId="202148097" sldId="318"/>
        </pc:sldMkLst>
        <pc:spChg chg="mod">
          <ac:chgData name="Geneva Miller" userId="abb7791b-99fc-43d2-865f-3b6465108ddf" providerId="ADAL" clId="{8868E29B-07FF-4BC7-89EA-01A097BE0357}" dt="2022-04-01T18:11:22.092" v="565" actId="1076"/>
          <ac:spMkLst>
            <pc:docMk/>
            <pc:sldMk cId="202148097" sldId="318"/>
            <ac:spMk id="2" creationId="{00000000-0000-0000-0000-000000000000}"/>
          </ac:spMkLst>
        </pc:spChg>
        <pc:spChg chg="del mod">
          <ac:chgData name="Geneva Miller" userId="abb7791b-99fc-43d2-865f-3b6465108ddf" providerId="ADAL" clId="{8868E29B-07FF-4BC7-89EA-01A097BE0357}" dt="2022-04-01T18:10:32.464" v="562" actId="478"/>
          <ac:spMkLst>
            <pc:docMk/>
            <pc:sldMk cId="202148097" sldId="318"/>
            <ac:spMk id="3" creationId="{00000000-0000-0000-0000-000000000000}"/>
          </ac:spMkLst>
        </pc:spChg>
        <pc:spChg chg="del">
          <ac:chgData name="Geneva Miller" userId="abb7791b-99fc-43d2-865f-3b6465108ddf" providerId="ADAL" clId="{8868E29B-07FF-4BC7-89EA-01A097BE0357}" dt="2022-04-01T18:14:44.616" v="608" actId="478"/>
          <ac:spMkLst>
            <pc:docMk/>
            <pc:sldMk cId="202148097" sldId="318"/>
            <ac:spMk id="5" creationId="{00000000-0000-0000-0000-000000000000}"/>
          </ac:spMkLst>
        </pc:spChg>
        <pc:spChg chg="add del mod">
          <ac:chgData name="Geneva Miller" userId="abb7791b-99fc-43d2-865f-3b6465108ddf" providerId="ADAL" clId="{8868E29B-07FF-4BC7-89EA-01A097BE0357}" dt="2022-04-01T18:57:22.541" v="771" actId="20577"/>
          <ac:spMkLst>
            <pc:docMk/>
            <pc:sldMk cId="202148097" sldId="318"/>
            <ac:spMk id="6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8:16:38.667" v="630" actId="1076"/>
          <ac:spMkLst>
            <pc:docMk/>
            <pc:sldMk cId="202148097" sldId="318"/>
            <ac:spMk id="7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8:14:41.165" v="607" actId="1076"/>
          <ac:spMkLst>
            <pc:docMk/>
            <pc:sldMk cId="202148097" sldId="318"/>
            <ac:spMk id="8" creationId="{00000000-0000-0000-0000-000000000000}"/>
          </ac:spMkLst>
        </pc:spChg>
        <pc:spChg chg="add mod ord">
          <ac:chgData name="Geneva Miller" userId="abb7791b-99fc-43d2-865f-3b6465108ddf" providerId="ADAL" clId="{8868E29B-07FF-4BC7-89EA-01A097BE0357}" dt="2022-04-01T18:16:29.298" v="627" actId="1076"/>
          <ac:spMkLst>
            <pc:docMk/>
            <pc:sldMk cId="202148097" sldId="318"/>
            <ac:spMk id="12" creationId="{4051B609-C091-4DC6-94D0-527F897BF20F}"/>
          </ac:spMkLst>
        </pc:spChg>
        <pc:picChg chg="del mod">
          <ac:chgData name="Geneva Miller" userId="abb7791b-99fc-43d2-865f-3b6465108ddf" providerId="ADAL" clId="{8868E29B-07FF-4BC7-89EA-01A097BE0357}" dt="2022-04-01T18:13:33.618" v="581" actId="478"/>
          <ac:picMkLst>
            <pc:docMk/>
            <pc:sldMk cId="202148097" sldId="318"/>
            <ac:picMk id="4" creationId="{00000000-0000-0000-0000-000000000000}"/>
          </ac:picMkLst>
        </pc:picChg>
        <pc:picChg chg="add mod">
          <ac:chgData name="Geneva Miller" userId="abb7791b-99fc-43d2-865f-3b6465108ddf" providerId="ADAL" clId="{8868E29B-07FF-4BC7-89EA-01A097BE0357}" dt="2022-04-01T18:14:36.414" v="605" actId="1076"/>
          <ac:picMkLst>
            <pc:docMk/>
            <pc:sldMk cId="202148097" sldId="318"/>
            <ac:picMk id="9" creationId="{EB3A329C-F507-407A-8F1F-EC46CBA2DC87}"/>
          </ac:picMkLst>
        </pc:picChg>
        <pc:picChg chg="add del mod">
          <ac:chgData name="Geneva Miller" userId="abb7791b-99fc-43d2-865f-3b6465108ddf" providerId="ADAL" clId="{8868E29B-07FF-4BC7-89EA-01A097BE0357}" dt="2022-04-01T18:15:58.449" v="617" actId="478"/>
          <ac:picMkLst>
            <pc:docMk/>
            <pc:sldMk cId="202148097" sldId="318"/>
            <ac:picMk id="11" creationId="{D512962D-BD10-4FA6-935A-E2FDCDD4D035}"/>
          </ac:picMkLst>
        </pc:picChg>
        <pc:picChg chg="add mod">
          <ac:chgData name="Geneva Miller" userId="abb7791b-99fc-43d2-865f-3b6465108ddf" providerId="ADAL" clId="{8868E29B-07FF-4BC7-89EA-01A097BE0357}" dt="2022-04-01T18:16:17.576" v="624" actId="692"/>
          <ac:picMkLst>
            <pc:docMk/>
            <pc:sldMk cId="202148097" sldId="318"/>
            <ac:picMk id="14" creationId="{31DBD23E-2D4D-41F3-8BD7-CCF95A004FC5}"/>
          </ac:picMkLst>
        </pc:picChg>
      </pc:sldChg>
      <pc:sldChg chg="addSp delSp modSp mod">
        <pc:chgData name="Geneva Miller" userId="abb7791b-99fc-43d2-865f-3b6465108ddf" providerId="ADAL" clId="{8868E29B-07FF-4BC7-89EA-01A097BE0357}" dt="2022-04-01T18:54:51.284" v="767" actId="20577"/>
        <pc:sldMkLst>
          <pc:docMk/>
          <pc:sldMk cId="3826872667" sldId="319"/>
        </pc:sldMkLst>
        <pc:spChg chg="mod">
          <ac:chgData name="Geneva Miller" userId="abb7791b-99fc-43d2-865f-3b6465108ddf" providerId="ADAL" clId="{8868E29B-07FF-4BC7-89EA-01A097BE0357}" dt="2022-04-01T18:54:51.284" v="767" actId="20577"/>
          <ac:spMkLst>
            <pc:docMk/>
            <pc:sldMk cId="3826872667" sldId="319"/>
            <ac:spMk id="3" creationId="{00000000-0000-0000-0000-000000000000}"/>
          </ac:spMkLst>
        </pc:spChg>
        <pc:spChg chg="mod">
          <ac:chgData name="Geneva Miller" userId="abb7791b-99fc-43d2-865f-3b6465108ddf" providerId="ADAL" clId="{8868E29B-07FF-4BC7-89EA-01A097BE0357}" dt="2022-04-01T15:27:43.776" v="225" actId="1076"/>
          <ac:spMkLst>
            <pc:docMk/>
            <pc:sldMk cId="3826872667" sldId="319"/>
            <ac:spMk id="8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5:27:29.926" v="223" actId="14100"/>
          <ac:spMkLst>
            <pc:docMk/>
            <pc:sldMk cId="3826872667" sldId="319"/>
            <ac:spMk id="9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5:28:06.783" v="230" actId="1076"/>
          <ac:spMkLst>
            <pc:docMk/>
            <pc:sldMk cId="3826872667" sldId="319"/>
            <ac:spMk id="10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5:31:47.508" v="254" actId="692"/>
          <ac:spMkLst>
            <pc:docMk/>
            <pc:sldMk cId="3826872667" sldId="319"/>
            <ac:spMk id="11" creationId="{00000000-0000-0000-0000-000000000000}"/>
          </ac:spMkLst>
        </pc:spChg>
        <pc:picChg chg="del">
          <ac:chgData name="Geneva Miller" userId="abb7791b-99fc-43d2-865f-3b6465108ddf" providerId="ADAL" clId="{8868E29B-07FF-4BC7-89EA-01A097BE0357}" dt="2022-04-01T15:26:48.831" v="215" actId="478"/>
          <ac:picMkLst>
            <pc:docMk/>
            <pc:sldMk cId="3826872667" sldId="319"/>
            <ac:picMk id="4" creationId="{00000000-0000-0000-0000-000000000000}"/>
          </ac:picMkLst>
        </pc:picChg>
        <pc:picChg chg="del">
          <ac:chgData name="Geneva Miller" userId="abb7791b-99fc-43d2-865f-3b6465108ddf" providerId="ADAL" clId="{8868E29B-07FF-4BC7-89EA-01A097BE0357}" dt="2022-04-01T15:29:50.256" v="231" actId="478"/>
          <ac:picMkLst>
            <pc:docMk/>
            <pc:sldMk cId="3826872667" sldId="319"/>
            <ac:picMk id="5" creationId="{00000000-0000-0000-0000-000000000000}"/>
          </ac:picMkLst>
        </pc:picChg>
        <pc:picChg chg="add mod">
          <ac:chgData name="Geneva Miller" userId="abb7791b-99fc-43d2-865f-3b6465108ddf" providerId="ADAL" clId="{8868E29B-07FF-4BC7-89EA-01A097BE0357}" dt="2022-04-01T15:27:52.678" v="227" actId="692"/>
          <ac:picMkLst>
            <pc:docMk/>
            <pc:sldMk cId="3826872667" sldId="319"/>
            <ac:picMk id="7" creationId="{47D09ED7-2C88-449B-A56E-C8AE95496247}"/>
          </ac:picMkLst>
        </pc:picChg>
        <pc:picChg chg="add del mod">
          <ac:chgData name="Geneva Miller" userId="abb7791b-99fc-43d2-865f-3b6465108ddf" providerId="ADAL" clId="{8868E29B-07FF-4BC7-89EA-01A097BE0357}" dt="2022-04-01T15:30:55.584" v="241" actId="478"/>
          <ac:picMkLst>
            <pc:docMk/>
            <pc:sldMk cId="3826872667" sldId="319"/>
            <ac:picMk id="13" creationId="{8780E616-3AE8-42A1-A55B-221D1DA49C1C}"/>
          </ac:picMkLst>
        </pc:picChg>
        <pc:picChg chg="add mod">
          <ac:chgData name="Geneva Miller" userId="abb7791b-99fc-43d2-865f-3b6465108ddf" providerId="ADAL" clId="{8868E29B-07FF-4BC7-89EA-01A097BE0357}" dt="2022-04-01T15:31:17.422" v="247" actId="14100"/>
          <ac:picMkLst>
            <pc:docMk/>
            <pc:sldMk cId="3826872667" sldId="319"/>
            <ac:picMk id="15" creationId="{11F04D24-A0B5-4BDA-AA97-E3601F0F3FC2}"/>
          </ac:picMkLst>
        </pc:picChg>
      </pc:sldChg>
      <pc:sldChg chg="addSp delSp modSp mod">
        <pc:chgData name="Geneva Miller" userId="abb7791b-99fc-43d2-865f-3b6465108ddf" providerId="ADAL" clId="{8868E29B-07FF-4BC7-89EA-01A097BE0357}" dt="2022-04-01T15:37:43.218" v="275" actId="14100"/>
        <pc:sldMkLst>
          <pc:docMk/>
          <pc:sldMk cId="587244442" sldId="320"/>
        </pc:sldMkLst>
        <pc:spChg chg="add mod">
          <ac:chgData name="Geneva Miller" userId="abb7791b-99fc-43d2-865f-3b6465108ddf" providerId="ADAL" clId="{8868E29B-07FF-4BC7-89EA-01A097BE0357}" dt="2022-04-01T15:36:32.906" v="271" actId="14100"/>
          <ac:spMkLst>
            <pc:docMk/>
            <pc:sldMk cId="587244442" sldId="320"/>
            <ac:spMk id="7" creationId="{723A924A-FBFB-4DCF-84D4-0E577D5AFCAE}"/>
          </ac:spMkLst>
        </pc:spChg>
        <pc:spChg chg="mod">
          <ac:chgData name="Geneva Miller" userId="abb7791b-99fc-43d2-865f-3b6465108ddf" providerId="ADAL" clId="{8868E29B-07FF-4BC7-89EA-01A097BE0357}" dt="2022-04-01T15:35:37.961" v="261" actId="1076"/>
          <ac:spMkLst>
            <pc:docMk/>
            <pc:sldMk cId="587244442" sldId="320"/>
            <ac:spMk id="9" creationId="{00000000-0000-0000-0000-000000000000}"/>
          </ac:spMkLst>
        </pc:spChg>
        <pc:picChg chg="add mod">
          <ac:chgData name="Geneva Miller" userId="abb7791b-99fc-43d2-865f-3b6465108ddf" providerId="ADAL" clId="{8868E29B-07FF-4BC7-89EA-01A097BE0357}" dt="2022-04-01T15:36:04.518" v="263" actId="692"/>
          <ac:picMkLst>
            <pc:docMk/>
            <pc:sldMk cId="587244442" sldId="320"/>
            <ac:picMk id="3" creationId="{EE41D954-B1AA-4FC2-A0C8-D2D97034EDF3}"/>
          </ac:picMkLst>
        </pc:picChg>
        <pc:picChg chg="del">
          <ac:chgData name="Geneva Miller" userId="abb7791b-99fc-43d2-865f-3b6465108ddf" providerId="ADAL" clId="{8868E29B-07FF-4BC7-89EA-01A097BE0357}" dt="2022-04-01T15:35:24.853" v="256" actId="478"/>
          <ac:picMkLst>
            <pc:docMk/>
            <pc:sldMk cId="587244442" sldId="320"/>
            <ac:picMk id="5" creationId="{00000000-0000-0000-0000-000000000000}"/>
          </ac:picMkLst>
        </pc:picChg>
        <pc:cxnChg chg="add mod">
          <ac:chgData name="Geneva Miller" userId="abb7791b-99fc-43d2-865f-3b6465108ddf" providerId="ADAL" clId="{8868E29B-07FF-4BC7-89EA-01A097BE0357}" dt="2022-04-01T15:37:43.218" v="275" actId="14100"/>
          <ac:cxnSpMkLst>
            <pc:docMk/>
            <pc:sldMk cId="587244442" sldId="320"/>
            <ac:cxnSpMk id="10" creationId="{51AB4B1B-3185-4D66-81F2-2C90D97FA5CD}"/>
          </ac:cxnSpMkLst>
        </pc:cxnChg>
      </pc:sldChg>
      <pc:sldChg chg="addSp delSp modSp mod">
        <pc:chgData name="Geneva Miller" userId="abb7791b-99fc-43d2-865f-3b6465108ddf" providerId="ADAL" clId="{8868E29B-07FF-4BC7-89EA-01A097BE0357}" dt="2022-04-01T18:02:41.701" v="516" actId="20577"/>
        <pc:sldMkLst>
          <pc:docMk/>
          <pc:sldMk cId="3319621808" sldId="321"/>
        </pc:sldMkLst>
        <pc:spChg chg="mod">
          <ac:chgData name="Geneva Miller" userId="abb7791b-99fc-43d2-865f-3b6465108ddf" providerId="ADAL" clId="{8868E29B-07FF-4BC7-89EA-01A097BE0357}" dt="2022-04-01T18:02:41.701" v="516" actId="20577"/>
          <ac:spMkLst>
            <pc:docMk/>
            <pc:sldMk cId="3319621808" sldId="321"/>
            <ac:spMk id="2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7:53:34.215" v="395" actId="14100"/>
          <ac:spMkLst>
            <pc:docMk/>
            <pc:sldMk cId="3319621808" sldId="321"/>
            <ac:spMk id="3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7:51:05.122" v="361" actId="692"/>
          <ac:spMkLst>
            <pc:docMk/>
            <pc:sldMk cId="3319621808" sldId="321"/>
            <ac:spMk id="5" creationId="{00000000-0000-0000-0000-000000000000}"/>
          </ac:spMkLst>
        </pc:spChg>
        <pc:spChg chg="del">
          <ac:chgData name="Geneva Miller" userId="abb7791b-99fc-43d2-865f-3b6465108ddf" providerId="ADAL" clId="{8868E29B-07FF-4BC7-89EA-01A097BE0357}" dt="2022-04-01T17:45:33.953" v="334" actId="478"/>
          <ac:spMkLst>
            <pc:docMk/>
            <pc:sldMk cId="3319621808" sldId="321"/>
            <ac:spMk id="6" creationId="{00000000-0000-0000-0000-000000000000}"/>
          </ac:spMkLst>
        </pc:spChg>
        <pc:spChg chg="add mod">
          <ac:chgData name="Geneva Miller" userId="abb7791b-99fc-43d2-865f-3b6465108ddf" providerId="ADAL" clId="{8868E29B-07FF-4BC7-89EA-01A097BE0357}" dt="2022-04-01T17:51:27.965" v="377" actId="20577"/>
          <ac:spMkLst>
            <pc:docMk/>
            <pc:sldMk cId="3319621808" sldId="321"/>
            <ac:spMk id="13" creationId="{EB845EE8-4D7C-4912-B087-0E196E1DE5A5}"/>
          </ac:spMkLst>
        </pc:spChg>
        <pc:picChg chg="del">
          <ac:chgData name="Geneva Miller" userId="abb7791b-99fc-43d2-865f-3b6465108ddf" providerId="ADAL" clId="{8868E29B-07FF-4BC7-89EA-01A097BE0357}" dt="2022-04-01T17:45:26.575" v="333" actId="478"/>
          <ac:picMkLst>
            <pc:docMk/>
            <pc:sldMk cId="3319621808" sldId="321"/>
            <ac:picMk id="4" creationId="{00000000-0000-0000-0000-000000000000}"/>
          </ac:picMkLst>
        </pc:picChg>
        <pc:picChg chg="del">
          <ac:chgData name="Geneva Miller" userId="abb7791b-99fc-43d2-865f-3b6465108ddf" providerId="ADAL" clId="{8868E29B-07FF-4BC7-89EA-01A097BE0357}" dt="2022-04-01T17:49:25.534" v="342" actId="478"/>
          <ac:picMkLst>
            <pc:docMk/>
            <pc:sldMk cId="3319621808" sldId="321"/>
            <ac:picMk id="8" creationId="{00000000-0000-0000-0000-000000000000}"/>
          </ac:picMkLst>
        </pc:picChg>
        <pc:picChg chg="del">
          <ac:chgData name="Geneva Miller" userId="abb7791b-99fc-43d2-865f-3b6465108ddf" providerId="ADAL" clId="{8868E29B-07FF-4BC7-89EA-01A097BE0357}" dt="2022-04-01T17:49:26.555" v="343" actId="478"/>
          <ac:picMkLst>
            <pc:docMk/>
            <pc:sldMk cId="3319621808" sldId="321"/>
            <ac:picMk id="9" creationId="{00000000-0000-0000-0000-000000000000}"/>
          </ac:picMkLst>
        </pc:picChg>
        <pc:picChg chg="add del mod">
          <ac:chgData name="Geneva Miller" userId="abb7791b-99fc-43d2-865f-3b6465108ddf" providerId="ADAL" clId="{8868E29B-07FF-4BC7-89EA-01A097BE0357}" dt="2022-04-01T17:46:48.084" v="338" actId="478"/>
          <ac:picMkLst>
            <pc:docMk/>
            <pc:sldMk cId="3319621808" sldId="321"/>
            <ac:picMk id="10" creationId="{F0886DDF-9BA6-4BBE-A040-4432F60F437B}"/>
          </ac:picMkLst>
        </pc:picChg>
        <pc:picChg chg="add mod">
          <ac:chgData name="Geneva Miller" userId="abb7791b-99fc-43d2-865f-3b6465108ddf" providerId="ADAL" clId="{8868E29B-07FF-4BC7-89EA-01A097BE0357}" dt="2022-04-01T17:50:48.429" v="356" actId="692"/>
          <ac:picMkLst>
            <pc:docMk/>
            <pc:sldMk cId="3319621808" sldId="321"/>
            <ac:picMk id="12" creationId="{2FD0FEC6-6A32-43E5-9116-55D0C90F93BD}"/>
          </ac:picMkLst>
        </pc:picChg>
        <pc:picChg chg="add mod">
          <ac:chgData name="Geneva Miller" userId="abb7791b-99fc-43d2-865f-3b6465108ddf" providerId="ADAL" clId="{8868E29B-07FF-4BC7-89EA-01A097BE0357}" dt="2022-04-01T17:53:25.140" v="390" actId="1076"/>
          <ac:picMkLst>
            <pc:docMk/>
            <pc:sldMk cId="3319621808" sldId="321"/>
            <ac:picMk id="15" creationId="{DAC33D5B-2DCF-43E1-AACF-B1FB8712A35E}"/>
          </ac:picMkLst>
        </pc:picChg>
        <pc:cxnChg chg="add mod">
          <ac:chgData name="Geneva Miller" userId="abb7791b-99fc-43d2-865f-3b6465108ddf" providerId="ADAL" clId="{8868E29B-07FF-4BC7-89EA-01A097BE0357}" dt="2022-04-01T17:54:02.526" v="399" actId="692"/>
          <ac:cxnSpMkLst>
            <pc:docMk/>
            <pc:sldMk cId="3319621808" sldId="321"/>
            <ac:cxnSpMk id="17" creationId="{0F89294D-D5F7-4298-8275-52F67575A379}"/>
          </ac:cxnSpMkLst>
        </pc:cxnChg>
      </pc:sldChg>
      <pc:sldChg chg="addSp delSp modSp mod">
        <pc:chgData name="Geneva Miller" userId="abb7791b-99fc-43d2-865f-3b6465108ddf" providerId="ADAL" clId="{8868E29B-07FF-4BC7-89EA-01A097BE0357}" dt="2022-04-01T18:44:14.131" v="704" actId="14100"/>
        <pc:sldMkLst>
          <pc:docMk/>
          <pc:sldMk cId="3951742016" sldId="322"/>
        </pc:sldMkLst>
        <pc:spChg chg="mod">
          <ac:chgData name="Geneva Miller" userId="abb7791b-99fc-43d2-865f-3b6465108ddf" providerId="ADAL" clId="{8868E29B-07FF-4BC7-89EA-01A097BE0357}" dt="2022-04-01T18:17:51.135" v="631" actId="1076"/>
          <ac:spMkLst>
            <pc:docMk/>
            <pc:sldMk cId="3951742016" sldId="322"/>
            <ac:spMk id="4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8:44:14.131" v="704" actId="14100"/>
          <ac:spMkLst>
            <pc:docMk/>
            <pc:sldMk cId="3951742016" sldId="322"/>
            <ac:spMk id="9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8:41:25.742" v="689" actId="1076"/>
          <ac:spMkLst>
            <pc:docMk/>
            <pc:sldMk cId="3951742016" sldId="322"/>
            <ac:spMk id="10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8:41:10.035" v="686" actId="1076"/>
          <ac:spMkLst>
            <pc:docMk/>
            <pc:sldMk cId="3951742016" sldId="322"/>
            <ac:spMk id="11" creationId="{00000000-0000-0000-0000-000000000000}"/>
          </ac:spMkLst>
        </pc:spChg>
        <pc:spChg chg="mod">
          <ac:chgData name="Geneva Miller" userId="abb7791b-99fc-43d2-865f-3b6465108ddf" providerId="ADAL" clId="{8868E29B-07FF-4BC7-89EA-01A097BE0357}" dt="2022-04-01T18:41:59.870" v="703" actId="20577"/>
          <ac:spMkLst>
            <pc:docMk/>
            <pc:sldMk cId="3951742016" sldId="322"/>
            <ac:spMk id="12" creationId="{00000000-0000-0000-0000-000000000000}"/>
          </ac:spMkLst>
        </pc:spChg>
        <pc:spChg chg="add mod">
          <ac:chgData name="Geneva Miller" userId="abb7791b-99fc-43d2-865f-3b6465108ddf" providerId="ADAL" clId="{8868E29B-07FF-4BC7-89EA-01A097BE0357}" dt="2022-04-01T18:41:42.757" v="694" actId="14100"/>
          <ac:spMkLst>
            <pc:docMk/>
            <pc:sldMk cId="3951742016" sldId="322"/>
            <ac:spMk id="16" creationId="{110283BC-8AC7-44D6-93F9-7D8275204B73}"/>
          </ac:spMkLst>
        </pc:spChg>
        <pc:picChg chg="add mod">
          <ac:chgData name="Geneva Miller" userId="abb7791b-99fc-43d2-865f-3b6465108ddf" providerId="ADAL" clId="{8868E29B-07FF-4BC7-89EA-01A097BE0357}" dt="2022-04-01T18:40:56.940" v="682" actId="14100"/>
          <ac:picMkLst>
            <pc:docMk/>
            <pc:sldMk cId="3951742016" sldId="322"/>
            <ac:picMk id="3" creationId="{8F260D64-7A1A-453A-9058-3A21D64A451E}"/>
          </ac:picMkLst>
        </pc:picChg>
        <pc:picChg chg="del">
          <ac:chgData name="Geneva Miller" userId="abb7791b-99fc-43d2-865f-3b6465108ddf" providerId="ADAL" clId="{8868E29B-07FF-4BC7-89EA-01A097BE0357}" dt="2022-04-01T18:35:23.165" v="632" actId="478"/>
          <ac:picMkLst>
            <pc:docMk/>
            <pc:sldMk cId="3951742016" sldId="322"/>
            <ac:picMk id="5" creationId="{00000000-0000-0000-0000-000000000000}"/>
          </ac:picMkLst>
        </pc:picChg>
        <pc:picChg chg="del">
          <ac:chgData name="Geneva Miller" userId="abb7791b-99fc-43d2-865f-3b6465108ddf" providerId="ADAL" clId="{8868E29B-07FF-4BC7-89EA-01A097BE0357}" dt="2022-04-01T18:36:41.164" v="643" actId="478"/>
          <ac:picMkLst>
            <pc:docMk/>
            <pc:sldMk cId="3951742016" sldId="322"/>
            <ac:picMk id="6" creationId="{00000000-0000-0000-0000-000000000000}"/>
          </ac:picMkLst>
        </pc:picChg>
        <pc:picChg chg="del">
          <ac:chgData name="Geneva Miller" userId="abb7791b-99fc-43d2-865f-3b6465108ddf" providerId="ADAL" clId="{8868E29B-07FF-4BC7-89EA-01A097BE0357}" dt="2022-04-01T18:37:36.016" v="652" actId="478"/>
          <ac:picMkLst>
            <pc:docMk/>
            <pc:sldMk cId="3951742016" sldId="322"/>
            <ac:picMk id="7" creationId="{00000000-0000-0000-0000-000000000000}"/>
          </ac:picMkLst>
        </pc:picChg>
        <pc:picChg chg="add mod">
          <ac:chgData name="Geneva Miller" userId="abb7791b-99fc-43d2-865f-3b6465108ddf" providerId="ADAL" clId="{8868E29B-07FF-4BC7-89EA-01A097BE0357}" dt="2022-04-01T18:41:06.865" v="685" actId="1076"/>
          <ac:picMkLst>
            <pc:docMk/>
            <pc:sldMk cId="3951742016" sldId="322"/>
            <ac:picMk id="13" creationId="{903E0E45-AAB5-415C-9EBE-8765B8F6CDE9}"/>
          </ac:picMkLst>
        </pc:picChg>
        <pc:picChg chg="add mod">
          <ac:chgData name="Geneva Miller" userId="abb7791b-99fc-43d2-865f-3b6465108ddf" providerId="ADAL" clId="{8868E29B-07FF-4BC7-89EA-01A097BE0357}" dt="2022-04-01T18:40:24.808" v="677" actId="1076"/>
          <ac:picMkLst>
            <pc:docMk/>
            <pc:sldMk cId="3951742016" sldId="322"/>
            <ac:picMk id="15" creationId="{BE13FF73-DC6D-47E9-8116-0A6B80C43403}"/>
          </ac:picMkLst>
        </pc:picChg>
      </pc:sldChg>
      <pc:sldChg chg="addSp delSp modSp mod">
        <pc:chgData name="Geneva Miller" userId="abb7791b-99fc-43d2-865f-3b6465108ddf" providerId="ADAL" clId="{8868E29B-07FF-4BC7-89EA-01A097BE0357}" dt="2022-04-01T18:58:14.756" v="772" actId="20577"/>
        <pc:sldMkLst>
          <pc:docMk/>
          <pc:sldMk cId="772644092" sldId="323"/>
        </pc:sldMkLst>
        <pc:spChg chg="mod ord">
          <ac:chgData name="Geneva Miller" userId="abb7791b-99fc-43d2-865f-3b6465108ddf" providerId="ADAL" clId="{8868E29B-07FF-4BC7-89EA-01A097BE0357}" dt="2022-04-01T18:51:37.704" v="751" actId="1076"/>
          <ac:spMkLst>
            <pc:docMk/>
            <pc:sldMk cId="772644092" sldId="323"/>
            <ac:spMk id="2" creationId="{00000000-0000-0000-0000-000000000000}"/>
          </ac:spMkLst>
        </pc:spChg>
        <pc:spChg chg="mod">
          <ac:chgData name="Geneva Miller" userId="abb7791b-99fc-43d2-865f-3b6465108ddf" providerId="ADAL" clId="{8868E29B-07FF-4BC7-89EA-01A097BE0357}" dt="2022-04-01T18:58:14.756" v="772" actId="20577"/>
          <ac:spMkLst>
            <pc:docMk/>
            <pc:sldMk cId="772644092" sldId="323"/>
            <ac:spMk id="5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8:51:30.846" v="749" actId="1076"/>
          <ac:spMkLst>
            <pc:docMk/>
            <pc:sldMk cId="772644092" sldId="323"/>
            <ac:spMk id="6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8:51:28.267" v="748" actId="14100"/>
          <ac:spMkLst>
            <pc:docMk/>
            <pc:sldMk cId="772644092" sldId="323"/>
            <ac:spMk id="9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8:50:50.588" v="740" actId="692"/>
          <ac:spMkLst>
            <pc:docMk/>
            <pc:sldMk cId="772644092" sldId="323"/>
            <ac:spMk id="10" creationId="{00000000-0000-0000-0000-000000000000}"/>
          </ac:spMkLst>
        </pc:spChg>
        <pc:picChg chg="del">
          <ac:chgData name="Geneva Miller" userId="abb7791b-99fc-43d2-865f-3b6465108ddf" providerId="ADAL" clId="{8868E29B-07FF-4BC7-89EA-01A097BE0357}" dt="2022-04-01T18:45:32.573" v="705" actId="478"/>
          <ac:picMkLst>
            <pc:docMk/>
            <pc:sldMk cId="772644092" sldId="323"/>
            <ac:picMk id="4" creationId="{00000000-0000-0000-0000-000000000000}"/>
          </ac:picMkLst>
        </pc:picChg>
        <pc:picChg chg="add mod">
          <ac:chgData name="Geneva Miller" userId="abb7791b-99fc-43d2-865f-3b6465108ddf" providerId="ADAL" clId="{8868E29B-07FF-4BC7-89EA-01A097BE0357}" dt="2022-04-01T18:51:33.524" v="750" actId="1076"/>
          <ac:picMkLst>
            <pc:docMk/>
            <pc:sldMk cId="772644092" sldId="323"/>
            <ac:picMk id="7" creationId="{F68B74A5-010F-47D2-B15D-974F3972FD42}"/>
          </ac:picMkLst>
        </pc:picChg>
        <pc:picChg chg="del">
          <ac:chgData name="Geneva Miller" userId="abb7791b-99fc-43d2-865f-3b6465108ddf" providerId="ADAL" clId="{8868E29B-07FF-4BC7-89EA-01A097BE0357}" dt="2022-04-01T18:49:31.908" v="723" actId="478"/>
          <ac:picMkLst>
            <pc:docMk/>
            <pc:sldMk cId="772644092" sldId="323"/>
            <ac:picMk id="8" creationId="{00000000-0000-0000-0000-000000000000}"/>
          </ac:picMkLst>
        </pc:picChg>
        <pc:picChg chg="del">
          <ac:chgData name="Geneva Miller" userId="abb7791b-99fc-43d2-865f-3b6465108ddf" providerId="ADAL" clId="{8868E29B-07FF-4BC7-89EA-01A097BE0357}" dt="2022-04-01T18:48:58.682" v="717" actId="478"/>
          <ac:picMkLst>
            <pc:docMk/>
            <pc:sldMk cId="772644092" sldId="323"/>
            <ac:picMk id="12" creationId="{00000000-0000-0000-0000-000000000000}"/>
          </ac:picMkLst>
        </pc:picChg>
        <pc:picChg chg="add mod">
          <ac:chgData name="Geneva Miller" userId="abb7791b-99fc-43d2-865f-3b6465108ddf" providerId="ADAL" clId="{8868E29B-07FF-4BC7-89EA-01A097BE0357}" dt="2022-04-01T18:51:16.721" v="744" actId="1076"/>
          <ac:picMkLst>
            <pc:docMk/>
            <pc:sldMk cId="772644092" sldId="323"/>
            <ac:picMk id="13" creationId="{D2947BA2-761C-4153-B27F-1E16DA72A9E1}"/>
          </ac:picMkLst>
        </pc:picChg>
        <pc:picChg chg="add mod">
          <ac:chgData name="Geneva Miller" userId="abb7791b-99fc-43d2-865f-3b6465108ddf" providerId="ADAL" clId="{8868E29B-07FF-4BC7-89EA-01A097BE0357}" dt="2022-04-01T18:50:54.818" v="741" actId="692"/>
          <ac:picMkLst>
            <pc:docMk/>
            <pc:sldMk cId="772644092" sldId="323"/>
            <ac:picMk id="15" creationId="{0EC2AC63-B7AB-40BB-B4F4-DBC8E233E5EF}"/>
          </ac:picMkLst>
        </pc:picChg>
      </pc:sldChg>
      <pc:sldChg chg="addSp delSp modSp add mod ord">
        <pc:chgData name="Geneva Miller" userId="abb7791b-99fc-43d2-865f-3b6465108ddf" providerId="ADAL" clId="{8868E29B-07FF-4BC7-89EA-01A097BE0357}" dt="2022-04-01T18:56:10.756" v="769" actId="1076"/>
        <pc:sldMkLst>
          <pc:docMk/>
          <pc:sldMk cId="4091455875" sldId="324"/>
        </pc:sldMkLst>
        <pc:spChg chg="add del mod">
          <ac:chgData name="Geneva Miller" userId="abb7791b-99fc-43d2-865f-3b6465108ddf" providerId="ADAL" clId="{8868E29B-07FF-4BC7-89EA-01A097BE0357}" dt="2022-04-01T16:00:45.898" v="317"/>
          <ac:spMkLst>
            <pc:docMk/>
            <pc:sldMk cId="4091455875" sldId="324"/>
            <ac:spMk id="2" creationId="{20788B5A-E896-421F-8784-D0C1E67E57F8}"/>
          </ac:spMkLst>
        </pc:spChg>
        <pc:spChg chg="mod">
          <ac:chgData name="Geneva Miller" userId="abb7791b-99fc-43d2-865f-3b6465108ddf" providerId="ADAL" clId="{8868E29B-07FF-4BC7-89EA-01A097BE0357}" dt="2022-04-01T18:56:10.756" v="769" actId="1076"/>
          <ac:spMkLst>
            <pc:docMk/>
            <pc:sldMk cId="4091455875" sldId="324"/>
            <ac:spMk id="4" creationId="{00000000-0000-0000-0000-000000000000}"/>
          </ac:spMkLst>
        </pc:spChg>
        <pc:spChg chg="add del mod">
          <ac:chgData name="Geneva Miller" userId="abb7791b-99fc-43d2-865f-3b6465108ddf" providerId="ADAL" clId="{8868E29B-07FF-4BC7-89EA-01A097BE0357}" dt="2022-04-01T16:00:45.898" v="317"/>
          <ac:spMkLst>
            <pc:docMk/>
            <pc:sldMk cId="4091455875" sldId="324"/>
            <ac:spMk id="7" creationId="{48A73A02-75E1-442D-993B-17550EF2A9DB}"/>
          </ac:spMkLst>
        </pc:spChg>
        <pc:spChg chg="mod ord">
          <ac:chgData name="Geneva Miller" userId="abb7791b-99fc-43d2-865f-3b6465108ddf" providerId="ADAL" clId="{8868E29B-07FF-4BC7-89EA-01A097BE0357}" dt="2022-04-01T17:44:13.137" v="332" actId="14100"/>
          <ac:spMkLst>
            <pc:docMk/>
            <pc:sldMk cId="4091455875" sldId="324"/>
            <ac:spMk id="9" creationId="{00000000-0000-0000-0000-000000000000}"/>
          </ac:spMkLst>
        </pc:spChg>
        <pc:picChg chg="del">
          <ac:chgData name="Geneva Miller" userId="abb7791b-99fc-43d2-865f-3b6465108ddf" providerId="ADAL" clId="{8868E29B-07FF-4BC7-89EA-01A097BE0357}" dt="2022-04-01T17:43:35.020" v="321" actId="478"/>
          <ac:picMkLst>
            <pc:docMk/>
            <pc:sldMk cId="4091455875" sldId="324"/>
            <ac:picMk id="10" creationId="{A79F7C3E-C782-4F6F-A070-4ECA45B03422}"/>
          </ac:picMkLst>
        </pc:picChg>
        <pc:picChg chg="add mod">
          <ac:chgData name="Geneva Miller" userId="abb7791b-99fc-43d2-865f-3b6465108ddf" providerId="ADAL" clId="{8868E29B-07FF-4BC7-89EA-01A097BE0357}" dt="2022-04-01T17:43:56.400" v="327" actId="692"/>
          <ac:picMkLst>
            <pc:docMk/>
            <pc:sldMk cId="4091455875" sldId="324"/>
            <ac:picMk id="12" creationId="{ECBCD4D7-B73F-4048-A9C2-0550B45D0296}"/>
          </ac:picMkLst>
        </pc:picChg>
      </pc:sldChg>
      <pc:sldChg chg="addSp delSp modSp add mod">
        <pc:chgData name="Geneva Miller" userId="abb7791b-99fc-43d2-865f-3b6465108ddf" providerId="ADAL" clId="{8868E29B-07FF-4BC7-89EA-01A097BE0357}" dt="2022-04-01T18:03:18.307" v="519" actId="1076"/>
        <pc:sldMkLst>
          <pc:docMk/>
          <pc:sldMk cId="3144911587" sldId="325"/>
        </pc:sldMkLst>
        <pc:spChg chg="mod">
          <ac:chgData name="Geneva Miller" userId="abb7791b-99fc-43d2-865f-3b6465108ddf" providerId="ADAL" clId="{8868E29B-07FF-4BC7-89EA-01A097BE0357}" dt="2022-04-01T17:58:35.276" v="499" actId="20577"/>
          <ac:spMkLst>
            <pc:docMk/>
            <pc:sldMk cId="3144911587" sldId="325"/>
            <ac:spMk id="2" creationId="{00000000-0000-0000-0000-000000000000}"/>
          </ac:spMkLst>
        </pc:spChg>
        <pc:spChg chg="mod ord">
          <ac:chgData name="Geneva Miller" userId="abb7791b-99fc-43d2-865f-3b6465108ddf" providerId="ADAL" clId="{8868E29B-07FF-4BC7-89EA-01A097BE0357}" dt="2022-04-01T17:57:56.547" v="437" actId="1076"/>
          <ac:spMkLst>
            <pc:docMk/>
            <pc:sldMk cId="3144911587" sldId="325"/>
            <ac:spMk id="3" creationId="{00000000-0000-0000-0000-000000000000}"/>
          </ac:spMkLst>
        </pc:spChg>
        <pc:spChg chg="del mod">
          <ac:chgData name="Geneva Miller" userId="abb7791b-99fc-43d2-865f-3b6465108ddf" providerId="ADAL" clId="{8868E29B-07FF-4BC7-89EA-01A097BE0357}" dt="2022-04-01T17:55:29.462" v="407" actId="478"/>
          <ac:spMkLst>
            <pc:docMk/>
            <pc:sldMk cId="3144911587" sldId="325"/>
            <ac:spMk id="5" creationId="{00000000-0000-0000-0000-000000000000}"/>
          </ac:spMkLst>
        </pc:spChg>
        <pc:spChg chg="del mod">
          <ac:chgData name="Geneva Miller" userId="abb7791b-99fc-43d2-865f-3b6465108ddf" providerId="ADAL" clId="{8868E29B-07FF-4BC7-89EA-01A097BE0357}" dt="2022-04-01T17:55:19.296" v="404" actId="478"/>
          <ac:spMkLst>
            <pc:docMk/>
            <pc:sldMk cId="3144911587" sldId="325"/>
            <ac:spMk id="13" creationId="{EB845EE8-4D7C-4912-B087-0E196E1DE5A5}"/>
          </ac:spMkLst>
        </pc:spChg>
        <pc:spChg chg="add mod">
          <ac:chgData name="Geneva Miller" userId="abb7791b-99fc-43d2-865f-3b6465108ddf" providerId="ADAL" clId="{8868E29B-07FF-4BC7-89EA-01A097BE0357}" dt="2022-04-01T17:58:03.037" v="439" actId="14100"/>
          <ac:spMkLst>
            <pc:docMk/>
            <pc:sldMk cId="3144911587" sldId="325"/>
            <ac:spMk id="14" creationId="{88829EA6-1D4C-4423-98B8-8BFD8C38F8BE}"/>
          </ac:spMkLst>
        </pc:spChg>
        <pc:spChg chg="add mod">
          <ac:chgData name="Geneva Miller" userId="abb7791b-99fc-43d2-865f-3b6465108ddf" providerId="ADAL" clId="{8868E29B-07FF-4BC7-89EA-01A097BE0357}" dt="2022-04-01T18:01:34.214" v="510" actId="14100"/>
          <ac:spMkLst>
            <pc:docMk/>
            <pc:sldMk cId="3144911587" sldId="325"/>
            <ac:spMk id="16" creationId="{65943E81-2F69-42E0-AE99-83507FB88521}"/>
          </ac:spMkLst>
        </pc:spChg>
        <pc:picChg chg="add mod">
          <ac:chgData name="Geneva Miller" userId="abb7791b-99fc-43d2-865f-3b6465108ddf" providerId="ADAL" clId="{8868E29B-07FF-4BC7-89EA-01A097BE0357}" dt="2022-04-01T17:57:46.044" v="435" actId="1076"/>
          <ac:picMkLst>
            <pc:docMk/>
            <pc:sldMk cId="3144911587" sldId="325"/>
            <ac:picMk id="6" creationId="{3BFD73C3-405C-4158-8174-4CB1685CF46C}"/>
          </ac:picMkLst>
        </pc:picChg>
        <pc:picChg chg="add mod">
          <ac:chgData name="Geneva Miller" userId="abb7791b-99fc-43d2-865f-3b6465108ddf" providerId="ADAL" clId="{8868E29B-07FF-4BC7-89EA-01A097BE0357}" dt="2022-04-01T18:01:23.592" v="508" actId="1076"/>
          <ac:picMkLst>
            <pc:docMk/>
            <pc:sldMk cId="3144911587" sldId="325"/>
            <ac:picMk id="11" creationId="{9EE280A0-5D58-4914-A995-AC54314F62EA}"/>
          </ac:picMkLst>
        </pc:picChg>
        <pc:picChg chg="del">
          <ac:chgData name="Geneva Miller" userId="abb7791b-99fc-43d2-865f-3b6465108ddf" providerId="ADAL" clId="{8868E29B-07FF-4BC7-89EA-01A097BE0357}" dt="2022-04-01T17:55:16.343" v="401" actId="478"/>
          <ac:picMkLst>
            <pc:docMk/>
            <pc:sldMk cId="3144911587" sldId="325"/>
            <ac:picMk id="12" creationId="{2FD0FEC6-6A32-43E5-9116-55D0C90F93BD}"/>
          </ac:picMkLst>
        </pc:picChg>
        <pc:picChg chg="del mod">
          <ac:chgData name="Geneva Miller" userId="abb7791b-99fc-43d2-865f-3b6465108ddf" providerId="ADAL" clId="{8868E29B-07FF-4BC7-89EA-01A097BE0357}" dt="2022-04-01T17:55:44.012" v="410" actId="478"/>
          <ac:picMkLst>
            <pc:docMk/>
            <pc:sldMk cId="3144911587" sldId="325"/>
            <ac:picMk id="15" creationId="{DAC33D5B-2DCF-43E1-AACF-B1FB8712A35E}"/>
          </ac:picMkLst>
        </pc:picChg>
        <pc:cxnChg chg="mod ord">
          <ac:chgData name="Geneva Miller" userId="abb7791b-99fc-43d2-865f-3b6465108ddf" providerId="ADAL" clId="{8868E29B-07FF-4BC7-89EA-01A097BE0357}" dt="2022-04-01T18:03:15.537" v="518" actId="14100"/>
          <ac:cxnSpMkLst>
            <pc:docMk/>
            <pc:sldMk cId="3144911587" sldId="325"/>
            <ac:cxnSpMk id="17" creationId="{0F89294D-D5F7-4298-8275-52F67575A379}"/>
          </ac:cxnSpMkLst>
        </pc:cxnChg>
        <pc:cxnChg chg="add mod">
          <ac:chgData name="Geneva Miller" userId="abb7791b-99fc-43d2-865f-3b6465108ddf" providerId="ADAL" clId="{8868E29B-07FF-4BC7-89EA-01A097BE0357}" dt="2022-04-01T18:03:18.307" v="519" actId="1076"/>
          <ac:cxnSpMkLst>
            <pc:docMk/>
            <pc:sldMk cId="3144911587" sldId="325"/>
            <ac:cxnSpMk id="19" creationId="{6D01A1C1-EE68-48AB-8426-8054B940E594}"/>
          </ac:cxnSpMkLst>
        </pc:cxnChg>
      </pc:sldChg>
      <pc:sldChg chg="addSp delSp modSp add mod ord">
        <pc:chgData name="Geneva Miller" userId="abb7791b-99fc-43d2-865f-3b6465108ddf" providerId="ADAL" clId="{8868E29B-07FF-4BC7-89EA-01A097BE0357}" dt="2022-04-01T18:10:16.243" v="559" actId="1076"/>
        <pc:sldMkLst>
          <pc:docMk/>
          <pc:sldMk cId="2946195984" sldId="326"/>
        </pc:sldMkLst>
        <pc:spChg chg="mod">
          <ac:chgData name="Geneva Miller" userId="abb7791b-99fc-43d2-865f-3b6465108ddf" providerId="ADAL" clId="{8868E29B-07FF-4BC7-89EA-01A097BE0357}" dt="2022-04-01T18:10:04.274" v="556" actId="1076"/>
          <ac:spMkLst>
            <pc:docMk/>
            <pc:sldMk cId="2946195984" sldId="326"/>
            <ac:spMk id="4" creationId="{A9A9CB95-0C36-4D10-AAEF-96503DFCD2F9}"/>
          </ac:spMkLst>
        </pc:spChg>
        <pc:spChg chg="mod">
          <ac:chgData name="Geneva Miller" userId="abb7791b-99fc-43d2-865f-3b6465108ddf" providerId="ADAL" clId="{8868E29B-07FF-4BC7-89EA-01A097BE0357}" dt="2022-04-01T18:06:51.222" v="524" actId="1076"/>
          <ac:spMkLst>
            <pc:docMk/>
            <pc:sldMk cId="2946195984" sldId="326"/>
            <ac:spMk id="5" creationId="{00000000-0000-0000-0000-000000000000}"/>
          </ac:spMkLst>
        </pc:spChg>
        <pc:spChg chg="mod">
          <ac:chgData name="Geneva Miller" userId="abb7791b-99fc-43d2-865f-3b6465108ddf" providerId="ADAL" clId="{8868E29B-07FF-4BC7-89EA-01A097BE0357}" dt="2022-04-01T18:10:16.243" v="559" actId="1076"/>
          <ac:spMkLst>
            <pc:docMk/>
            <pc:sldMk cId="2946195984" sldId="326"/>
            <ac:spMk id="6" creationId="{EA469278-AA28-4B19-AB8A-B8516AE729EF}"/>
          </ac:spMkLst>
        </pc:spChg>
        <pc:spChg chg="mod">
          <ac:chgData name="Geneva Miller" userId="abb7791b-99fc-43d2-865f-3b6465108ddf" providerId="ADAL" clId="{8868E29B-07FF-4BC7-89EA-01A097BE0357}" dt="2022-04-01T18:09:44.119" v="543" actId="1076"/>
          <ac:spMkLst>
            <pc:docMk/>
            <pc:sldMk cId="2946195984" sldId="326"/>
            <ac:spMk id="10" creationId="{AFB84423-F61B-4D94-9C3C-593E3E254EB7}"/>
          </ac:spMkLst>
        </pc:spChg>
        <pc:spChg chg="add del">
          <ac:chgData name="Geneva Miller" userId="abb7791b-99fc-43d2-865f-3b6465108ddf" providerId="ADAL" clId="{8868E29B-07FF-4BC7-89EA-01A097BE0357}" dt="2022-04-01T18:08:23.128" v="528" actId="22"/>
          <ac:spMkLst>
            <pc:docMk/>
            <pc:sldMk cId="2946195984" sldId="326"/>
            <ac:spMk id="11" creationId="{9218EE95-9C0B-4AB4-98B5-E2459531F608}"/>
          </ac:spMkLst>
        </pc:spChg>
        <pc:spChg chg="add del">
          <ac:chgData name="Geneva Miller" userId="abb7791b-99fc-43d2-865f-3b6465108ddf" providerId="ADAL" clId="{8868E29B-07FF-4BC7-89EA-01A097BE0357}" dt="2022-04-01T18:08:43.307" v="530" actId="22"/>
          <ac:spMkLst>
            <pc:docMk/>
            <pc:sldMk cId="2946195984" sldId="326"/>
            <ac:spMk id="12" creationId="{97275C79-AC2F-49A2-9D7B-5CEB41391868}"/>
          </ac:spMkLst>
        </pc:spChg>
        <pc:spChg chg="add mod">
          <ac:chgData name="Geneva Miller" userId="abb7791b-99fc-43d2-865f-3b6465108ddf" providerId="ADAL" clId="{8868E29B-07FF-4BC7-89EA-01A097BE0357}" dt="2022-04-01T18:09:56.283" v="554" actId="113"/>
          <ac:spMkLst>
            <pc:docMk/>
            <pc:sldMk cId="2946195984" sldId="326"/>
            <ac:spMk id="14" creationId="{0B0E6AE8-67F9-40FC-8815-DC603413668E}"/>
          </ac:spMkLst>
        </pc:spChg>
        <pc:spChg chg="mod">
          <ac:chgData name="Geneva Miller" userId="abb7791b-99fc-43d2-865f-3b6465108ddf" providerId="ADAL" clId="{8868E29B-07FF-4BC7-89EA-01A097BE0357}" dt="2022-04-01T18:10:07.665" v="557" actId="1076"/>
          <ac:spMkLst>
            <pc:docMk/>
            <pc:sldMk cId="2946195984" sldId="326"/>
            <ac:spMk id="17" creationId="{0CB8568F-49D8-4667-AAD5-86D548C0EFC9}"/>
          </ac:spMkLst>
        </pc:spChg>
        <pc:picChg chg="mod">
          <ac:chgData name="Geneva Miller" userId="abb7791b-99fc-43d2-865f-3b6465108ddf" providerId="ADAL" clId="{8868E29B-07FF-4BC7-89EA-01A097BE0357}" dt="2022-04-01T18:10:01.865" v="555" actId="1076"/>
          <ac:picMkLst>
            <pc:docMk/>
            <pc:sldMk cId="2946195984" sldId="326"/>
            <ac:picMk id="16" creationId="{A187ECA6-3B55-4764-8493-E151DCAFABDB}"/>
          </ac:picMkLst>
        </pc:picChg>
        <pc:picChg chg="mod">
          <ac:chgData name="Geneva Miller" userId="abb7791b-99fc-43d2-865f-3b6465108ddf" providerId="ADAL" clId="{8868E29B-07FF-4BC7-89EA-01A097BE0357}" dt="2022-04-01T18:10:09.555" v="558" actId="1076"/>
          <ac:picMkLst>
            <pc:docMk/>
            <pc:sldMk cId="2946195984" sldId="326"/>
            <ac:picMk id="18" creationId="{7FD79DD2-E215-4F9D-9526-A61D74ECBED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59"/>
          </a:xfrm>
          <a:prstGeom prst="rect">
            <a:avLst/>
          </a:prstGeom>
        </p:spPr>
        <p:txBody>
          <a:bodyPr vert="horz" lIns="96645" tIns="48324" rIns="96645" bIns="48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2"/>
            <a:ext cx="3169920" cy="480059"/>
          </a:xfrm>
          <a:prstGeom prst="rect">
            <a:avLst/>
          </a:prstGeom>
        </p:spPr>
        <p:txBody>
          <a:bodyPr vert="horz" lIns="96645" tIns="48324" rIns="96645" bIns="48324" rtlCol="0"/>
          <a:lstStyle>
            <a:lvl1pPr algn="r">
              <a:defRPr sz="1200"/>
            </a:lvl1pPr>
          </a:lstStyle>
          <a:p>
            <a:fld id="{461C4E91-D306-4D98-B14A-A8281536390A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6"/>
            <a:ext cx="3169920" cy="480059"/>
          </a:xfrm>
          <a:prstGeom prst="rect">
            <a:avLst/>
          </a:prstGeom>
        </p:spPr>
        <p:txBody>
          <a:bodyPr vert="horz" lIns="96645" tIns="48324" rIns="96645" bIns="48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6"/>
            <a:ext cx="3169920" cy="480059"/>
          </a:xfrm>
          <a:prstGeom prst="rect">
            <a:avLst/>
          </a:prstGeom>
        </p:spPr>
        <p:txBody>
          <a:bodyPr vert="horz" lIns="96645" tIns="48324" rIns="96645" bIns="48324" rtlCol="0" anchor="b"/>
          <a:lstStyle>
            <a:lvl1pPr algn="r">
              <a:defRPr sz="1200"/>
            </a:lvl1pPr>
          </a:lstStyle>
          <a:p>
            <a:fld id="{7564D329-0521-43E6-8C3E-AC826CBB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33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59"/>
          </a:xfrm>
          <a:prstGeom prst="rect">
            <a:avLst/>
          </a:prstGeom>
        </p:spPr>
        <p:txBody>
          <a:bodyPr vert="horz" lIns="96645" tIns="48324" rIns="96645" bIns="48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2"/>
            <a:ext cx="3169920" cy="480059"/>
          </a:xfrm>
          <a:prstGeom prst="rect">
            <a:avLst/>
          </a:prstGeom>
        </p:spPr>
        <p:txBody>
          <a:bodyPr vert="horz" lIns="96645" tIns="48324" rIns="96645" bIns="48324" rtlCol="0"/>
          <a:lstStyle>
            <a:lvl1pPr algn="r">
              <a:defRPr sz="1200"/>
            </a:lvl1pPr>
          </a:lstStyle>
          <a:p>
            <a:fld id="{F185DCF6-4374-4F59-825E-9C22BA42F7F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4" rIns="96645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3"/>
            <a:ext cx="5852160" cy="4320539"/>
          </a:xfrm>
          <a:prstGeom prst="rect">
            <a:avLst/>
          </a:prstGeom>
        </p:spPr>
        <p:txBody>
          <a:bodyPr vert="horz" lIns="96645" tIns="48324" rIns="96645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0" cy="480059"/>
          </a:xfrm>
          <a:prstGeom prst="rect">
            <a:avLst/>
          </a:prstGeom>
        </p:spPr>
        <p:txBody>
          <a:bodyPr vert="horz" lIns="96645" tIns="48324" rIns="96645" bIns="48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0059"/>
          </a:xfrm>
          <a:prstGeom prst="rect">
            <a:avLst/>
          </a:prstGeom>
        </p:spPr>
        <p:txBody>
          <a:bodyPr vert="horz" lIns="96645" tIns="48324" rIns="96645" bIns="48324" rtlCol="0" anchor="b"/>
          <a:lstStyle>
            <a:lvl1pPr algn="r">
              <a:defRPr sz="1200"/>
            </a:lvl1pPr>
          </a:lstStyle>
          <a:p>
            <a:fld id="{B826C91C-07F6-4542-AB73-BC02179EA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18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45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39599"/>
            <a:ext cx="9144000" cy="5184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95601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6261027"/>
            <a:ext cx="9144000" cy="63575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6179169"/>
            <a:ext cx="9144000" cy="69933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970416" y="6458839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1200" dirty="0">
                <a:solidFill>
                  <a:srgbClr val="2C2A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EF80C7B3-50C1-40A2-9411-E5A41289B86D}" type="slidenum">
              <a:rPr lang="en-US" sz="1200" kern="1200" smtClean="0">
                <a:solidFill>
                  <a:srgbClr val="2C2A2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z="1200" kern="1200" dirty="0">
              <a:solidFill>
                <a:srgbClr val="2C2A2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2697523" cy="5575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6340151"/>
            <a:ext cx="1752600" cy="4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C2A2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C2A2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C2A2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C2A2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C2A2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C2A2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8534400" cy="1470025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Processing </a:t>
            </a:r>
            <a:r>
              <a:rPr lang="en-US" sz="4000" b="1" dirty="0">
                <a:solidFill>
                  <a:srgbClr val="782F4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Receipts</a:t>
            </a:r>
          </a:p>
        </p:txBody>
      </p:sp>
    </p:spTree>
    <p:extLst>
      <p:ext uri="{BB962C8B-B14F-4D97-AF65-F5344CB8AC3E}">
        <p14:creationId xmlns:p14="http://schemas.microsoft.com/office/powerpoint/2010/main" val="111483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914400"/>
            <a:ext cx="281940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Update the quantity to match the receipt/invoice you are receiving against. In this example, we are receiving 150. </a:t>
            </a:r>
          </a:p>
          <a:p>
            <a:r>
              <a:rPr lang="en-US" dirty="0"/>
              <a:t>Click “Save” and your receipt ID will come up.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FD73C3-405C-4158-8174-4CB1685CF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3377"/>
            <a:ext cx="5842696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3963096" y="2286000"/>
            <a:ext cx="685800" cy="2286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89294D-D5F7-4298-8275-52F67575A379}"/>
              </a:ext>
            </a:extLst>
          </p:cNvPr>
          <p:cNvCxnSpPr>
            <a:cxnSpLocks/>
          </p:cNvCxnSpPr>
          <p:nvPr/>
        </p:nvCxnSpPr>
        <p:spPr>
          <a:xfrm flipH="1">
            <a:off x="4876800" y="1524000"/>
            <a:ext cx="1295400" cy="762000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88829EA6-1D4C-4423-98B8-8BFD8C38F8BE}"/>
              </a:ext>
            </a:extLst>
          </p:cNvPr>
          <p:cNvSpPr/>
          <p:nvPr/>
        </p:nvSpPr>
        <p:spPr>
          <a:xfrm>
            <a:off x="152400" y="2971801"/>
            <a:ext cx="457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E280A0-5D58-4914-A995-AC54314F6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29000"/>
            <a:ext cx="5410200" cy="2667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5943E81-2F69-42E0-AE99-83507FB88521}"/>
              </a:ext>
            </a:extLst>
          </p:cNvPr>
          <p:cNvSpPr/>
          <p:nvPr/>
        </p:nvSpPr>
        <p:spPr>
          <a:xfrm>
            <a:off x="990600" y="3886200"/>
            <a:ext cx="914400" cy="256223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01A1C1-EE68-48AB-8426-8054B940E594}"/>
              </a:ext>
            </a:extLst>
          </p:cNvPr>
          <p:cNvCxnSpPr>
            <a:cxnSpLocks/>
          </p:cNvCxnSpPr>
          <p:nvPr/>
        </p:nvCxnSpPr>
        <p:spPr>
          <a:xfrm flipH="1">
            <a:off x="1912046" y="2971801"/>
            <a:ext cx="4291904" cy="1016675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1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48715" y="337968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62633"/>
                </a:solidFill>
              </a:rPr>
              <a:t>Steps to Cancel a Receipt in OMNI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B84423-F61B-4D94-9C3C-593E3E254EB7}"/>
              </a:ext>
            </a:extLst>
          </p:cNvPr>
          <p:cNvSpPr txBox="1"/>
          <p:nvPr/>
        </p:nvSpPr>
        <p:spPr>
          <a:xfrm>
            <a:off x="203619" y="1308165"/>
            <a:ext cx="8396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1160"/>
              </a:lnSpc>
              <a:spcBef>
                <a:spcPts val="175"/>
              </a:spcBef>
            </a:pPr>
            <a:r>
              <a:rPr lang="en-US" sz="1000" spc="-5" dirty="0">
                <a:latin typeface="Arial"/>
                <a:cs typeface="Arial"/>
              </a:rPr>
              <a:t>1. Access</a:t>
            </a:r>
            <a:r>
              <a:rPr lang="en-US" sz="1000" spc="-10" dirty="0">
                <a:latin typeface="Arial"/>
                <a:cs typeface="Arial"/>
              </a:rPr>
              <a:t> OMNI by</a:t>
            </a:r>
            <a:r>
              <a:rPr lang="en-US" sz="1000" spc="1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navigating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to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https://my.fsu.edu/</a:t>
            </a:r>
            <a:r>
              <a:rPr lang="en-US" sz="1000" spc="-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and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spc="-5" dirty="0">
                <a:latin typeface="Arial"/>
                <a:cs typeface="Arial"/>
              </a:rPr>
              <a:t>logging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spc="5" dirty="0">
                <a:latin typeface="Arial"/>
                <a:cs typeface="Arial"/>
              </a:rPr>
              <a:t>in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with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your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MyFSU username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and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password, and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spc="-15" dirty="0">
                <a:latin typeface="Arial"/>
                <a:cs typeface="Arial"/>
              </a:rPr>
              <a:t>then </a:t>
            </a:r>
            <a:r>
              <a:rPr lang="en-US" sz="1000" spc="-26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click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the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Financials</a:t>
            </a:r>
            <a:r>
              <a:rPr lang="en-US" sz="1000" spc="-2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Icon</a:t>
            </a:r>
            <a:r>
              <a:rPr lang="en-US" sz="1000" dirty="0">
                <a:latin typeface="Arial"/>
                <a:cs typeface="Arial"/>
              </a:rPr>
              <a:t> (FI) </a:t>
            </a:r>
            <a:r>
              <a:rPr lang="en-US" sz="1000" spc="-10" dirty="0">
                <a:latin typeface="Arial"/>
                <a:cs typeface="Arial"/>
              </a:rPr>
              <a:t>under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spc="-5" dirty="0">
                <a:latin typeface="Arial"/>
                <a:cs typeface="Arial"/>
              </a:rPr>
              <a:t>MyFSU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Links: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87ECA6-3B55-4764-8493-E151DCAFA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14458"/>
            <a:ext cx="3842871" cy="1006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B8568F-49D8-4667-AAD5-86D548C0EFC9}"/>
              </a:ext>
            </a:extLst>
          </p:cNvPr>
          <p:cNvSpPr txBox="1"/>
          <p:nvPr/>
        </p:nvSpPr>
        <p:spPr>
          <a:xfrm>
            <a:off x="241719" y="3060574"/>
            <a:ext cx="45878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2. Click on the Receipts Icon: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79DD2-E215-4F9D-9526-A61D74ECB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83" y="3429000"/>
            <a:ext cx="5105400" cy="2302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9A9CB95-0C36-4D10-AAEF-96503DFCD2F9}"/>
              </a:ext>
            </a:extLst>
          </p:cNvPr>
          <p:cNvSpPr/>
          <p:nvPr/>
        </p:nvSpPr>
        <p:spPr>
          <a:xfrm>
            <a:off x="2226235" y="1947413"/>
            <a:ext cx="533400" cy="482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469278-AA28-4B19-AB8A-B8516AE729EF}"/>
              </a:ext>
            </a:extLst>
          </p:cNvPr>
          <p:cNvSpPr/>
          <p:nvPr/>
        </p:nvSpPr>
        <p:spPr>
          <a:xfrm>
            <a:off x="2844383" y="3545944"/>
            <a:ext cx="914400" cy="7308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0E6AE8-67F9-40FC-8815-DC603413668E}"/>
              </a:ext>
            </a:extLst>
          </p:cNvPr>
          <p:cNvSpPr txBox="1"/>
          <p:nvPr/>
        </p:nvSpPr>
        <p:spPr>
          <a:xfrm>
            <a:off x="241719" y="853844"/>
            <a:ext cx="7444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Sometimes it is necessary to cancel a receipt to allow a change request or if an item was returned to the supplier, etc.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You cannot cancel a receipt if a payment was already made using that receipt.</a:t>
            </a:r>
          </a:p>
        </p:txBody>
      </p:sp>
    </p:spTree>
    <p:extLst>
      <p:ext uri="{BB962C8B-B14F-4D97-AF65-F5344CB8AC3E}">
        <p14:creationId xmlns:p14="http://schemas.microsoft.com/office/powerpoint/2010/main" val="294619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85" y="374025"/>
            <a:ext cx="4508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862633"/>
                </a:solidFill>
              </a:rPr>
              <a:t>Steps to Cancel a Receipt in OMNI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835" y="946713"/>
            <a:ext cx="37338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the “Find an Existing Value” tab.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Then enter the PO number or the Receipt number in the appropriate fields, then click “Search”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3A329C-F507-407A-8F1F-EC46CBA2D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5" y="2830016"/>
            <a:ext cx="3733800" cy="2209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1600200" y="3302647"/>
            <a:ext cx="762002" cy="297354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DBD23E-2D4D-41F3-8BD7-CCF95A004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104" y="914400"/>
            <a:ext cx="3394768" cy="4693118"/>
          </a:xfrm>
          <a:prstGeom prst="rect">
            <a:avLst/>
          </a:prstGeom>
          <a:ln>
            <a:solidFill>
              <a:srgbClr val="2C2A29"/>
            </a:solidFill>
          </a:ln>
        </p:spPr>
      </p:pic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4051B609-C091-4DC6-94D0-527F897BF20F}"/>
              </a:ext>
            </a:extLst>
          </p:cNvPr>
          <p:cNvSpPr/>
          <p:nvPr/>
        </p:nvSpPr>
        <p:spPr>
          <a:xfrm>
            <a:off x="6096000" y="3200400"/>
            <a:ext cx="762002" cy="297354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97400" y="5305228"/>
            <a:ext cx="533400" cy="38100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27" y="240933"/>
            <a:ext cx="4508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862633"/>
                </a:solidFill>
              </a:rPr>
              <a:t>Steps to Cancel a Receipt in OMNI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601" y="708948"/>
            <a:ext cx="62634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1. Click the red “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” at the right</a:t>
            </a:r>
          </a:p>
          <a:p>
            <a:r>
              <a:rPr lang="en-US" dirty="0"/>
              <a:t>2. Answer “Yes” to the question that pops up</a:t>
            </a:r>
          </a:p>
          <a:p>
            <a:r>
              <a:rPr lang="en-US" dirty="0"/>
              <a:t>3. Once done, the receipt is cancelled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60D64-7A1A-453A-9058-3A21D64A4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3" y="1752600"/>
            <a:ext cx="5713048" cy="1935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5285311" y="2895600"/>
            <a:ext cx="326355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3E0E45-AAB5-415C-9EBE-8765B8F6C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565" y="2266786"/>
            <a:ext cx="2784769" cy="648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13FF73-DC6D-47E9-8116-0A6B80C43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27" y="4169278"/>
            <a:ext cx="5485326" cy="1935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6972300" y="2610014"/>
            <a:ext cx="5334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82737" y="4343400"/>
            <a:ext cx="685800" cy="22860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110283BC-8AC7-44D6-93F9-7D8275204B73}"/>
              </a:ext>
            </a:extLst>
          </p:cNvPr>
          <p:cNvSpPr/>
          <p:nvPr/>
        </p:nvSpPr>
        <p:spPr>
          <a:xfrm>
            <a:off x="3276600" y="5334000"/>
            <a:ext cx="381000" cy="38100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4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506" y="770929"/>
            <a:ext cx="2833194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the PO has several lines and you only want to cancel one item, just click the “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” to the right of that item.  If you want the entire receipt cancelled, click the red “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” at the top.</a:t>
            </a:r>
          </a:p>
          <a:p>
            <a:r>
              <a:rPr lang="en-US" dirty="0"/>
              <a:t>This example shows the cancellation of line #2 only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1256" y="119720"/>
            <a:ext cx="6215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62633"/>
                </a:solidFill>
              </a:rPr>
              <a:t>Cancel a line on a Receipt in OMNI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947BA2-761C-4153-B27F-1E16DA72A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681" y="767975"/>
            <a:ext cx="5713048" cy="1935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5994805" y="990600"/>
            <a:ext cx="177396" cy="1411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458200" y="1921273"/>
            <a:ext cx="304800" cy="457200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8B74A5-010F-47D2-B15D-974F3972F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805" y="2897690"/>
            <a:ext cx="2970561" cy="668211"/>
          </a:xfrm>
          <a:prstGeom prst="rect">
            <a:avLst/>
          </a:prstGeom>
          <a:solidFill>
            <a:srgbClr val="2C2A29"/>
          </a:solidFill>
          <a:ln>
            <a:solidFill>
              <a:srgbClr val="2C2A29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C2AC63-B7AB-40BB-B4F4-DBC8E233E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56" y="3863741"/>
            <a:ext cx="6263152" cy="2223330"/>
          </a:xfrm>
          <a:prstGeom prst="rect">
            <a:avLst/>
          </a:prstGeom>
          <a:ln>
            <a:solidFill>
              <a:srgbClr val="2C2A29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227506" y="5334000"/>
            <a:ext cx="61391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858000" y="3255187"/>
            <a:ext cx="685800" cy="347625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44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48715" y="337968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62633"/>
                </a:solidFill>
              </a:rPr>
              <a:t>Reviewing Receipts in OMNI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B84423-F61B-4D94-9C3C-593E3E254EB7}"/>
              </a:ext>
            </a:extLst>
          </p:cNvPr>
          <p:cNvSpPr txBox="1"/>
          <p:nvPr/>
        </p:nvSpPr>
        <p:spPr>
          <a:xfrm>
            <a:off x="203619" y="1308165"/>
            <a:ext cx="8396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1160"/>
              </a:lnSpc>
              <a:spcBef>
                <a:spcPts val="175"/>
              </a:spcBef>
            </a:pPr>
            <a:r>
              <a:rPr lang="en-US" sz="1000" spc="-5" dirty="0">
                <a:latin typeface="Arial"/>
                <a:cs typeface="Arial"/>
              </a:rPr>
              <a:t>1. Access</a:t>
            </a:r>
            <a:r>
              <a:rPr lang="en-US" sz="1000" spc="-10" dirty="0">
                <a:latin typeface="Arial"/>
                <a:cs typeface="Arial"/>
              </a:rPr>
              <a:t> OMNI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by</a:t>
            </a:r>
            <a:r>
              <a:rPr lang="en-US" sz="1000" spc="1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navigating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to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https://my.fsu.edu/</a:t>
            </a:r>
            <a:r>
              <a:rPr lang="en-US" sz="1000" spc="-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and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spc="-5" dirty="0">
                <a:latin typeface="Arial"/>
                <a:cs typeface="Arial"/>
              </a:rPr>
              <a:t>logging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spc="5" dirty="0">
                <a:latin typeface="Arial"/>
                <a:cs typeface="Arial"/>
              </a:rPr>
              <a:t>in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with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your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MyFSU username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and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password, and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spc="-15" dirty="0">
                <a:latin typeface="Arial"/>
                <a:cs typeface="Arial"/>
              </a:rPr>
              <a:t>then </a:t>
            </a:r>
            <a:r>
              <a:rPr lang="en-US" sz="1000" spc="-26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click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the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Financials</a:t>
            </a:r>
            <a:r>
              <a:rPr lang="en-US" sz="1000" spc="-2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Icon</a:t>
            </a:r>
            <a:r>
              <a:rPr lang="en-US" sz="1000" dirty="0">
                <a:latin typeface="Arial"/>
                <a:cs typeface="Arial"/>
              </a:rPr>
              <a:t> (FI) </a:t>
            </a:r>
            <a:r>
              <a:rPr lang="en-US" sz="1000" spc="-10" dirty="0">
                <a:latin typeface="Arial"/>
                <a:cs typeface="Arial"/>
              </a:rPr>
              <a:t>under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spc="-5" dirty="0">
                <a:latin typeface="Arial"/>
                <a:cs typeface="Arial"/>
              </a:rPr>
              <a:t>MyFSU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Links: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87ECA6-3B55-4764-8493-E151DCAFA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14458"/>
            <a:ext cx="3842871" cy="1006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B8568F-49D8-4667-AAD5-86D548C0EFC9}"/>
              </a:ext>
            </a:extLst>
          </p:cNvPr>
          <p:cNvSpPr txBox="1"/>
          <p:nvPr/>
        </p:nvSpPr>
        <p:spPr>
          <a:xfrm>
            <a:off x="241719" y="3060574"/>
            <a:ext cx="45878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2. Click on the Receipts Icon: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79DD2-E215-4F9D-9526-A61D74ECB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83" y="3429000"/>
            <a:ext cx="5105400" cy="2302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9A9CB95-0C36-4D10-AAEF-96503DFCD2F9}"/>
              </a:ext>
            </a:extLst>
          </p:cNvPr>
          <p:cNvSpPr/>
          <p:nvPr/>
        </p:nvSpPr>
        <p:spPr>
          <a:xfrm>
            <a:off x="2226235" y="1947413"/>
            <a:ext cx="533400" cy="482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469278-AA28-4B19-AB8A-B8516AE729EF}"/>
              </a:ext>
            </a:extLst>
          </p:cNvPr>
          <p:cNvSpPr/>
          <p:nvPr/>
        </p:nvSpPr>
        <p:spPr>
          <a:xfrm>
            <a:off x="2844383" y="3545944"/>
            <a:ext cx="914400" cy="7308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0E6AE8-67F9-40FC-8815-DC603413668E}"/>
              </a:ext>
            </a:extLst>
          </p:cNvPr>
          <p:cNvSpPr txBox="1"/>
          <p:nvPr/>
        </p:nvSpPr>
        <p:spPr>
          <a:xfrm>
            <a:off x="241719" y="853844"/>
            <a:ext cx="7444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Sometimes it is necessary to review existing receipts to ensure something has been received on properly.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After viewing receipts, you cannot cancel a receipt if a payment was already made using that receipt.</a:t>
            </a:r>
          </a:p>
        </p:txBody>
      </p:sp>
    </p:spTree>
    <p:extLst>
      <p:ext uri="{BB962C8B-B14F-4D97-AF65-F5344CB8AC3E}">
        <p14:creationId xmlns:p14="http://schemas.microsoft.com/office/powerpoint/2010/main" val="746120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48715" y="337968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62633"/>
                </a:solidFill>
              </a:rPr>
              <a:t>Reviewing Receipts in OMNI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EB72C-28BA-D655-F77C-264D1F5635E4}"/>
              </a:ext>
            </a:extLst>
          </p:cNvPr>
          <p:cNvSpPr txBox="1"/>
          <p:nvPr/>
        </p:nvSpPr>
        <p:spPr>
          <a:xfrm>
            <a:off x="457200" y="799633"/>
            <a:ext cx="37338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the “Find an Existing Value” tab.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Then enter the PO number or the Receipt number in the appropriate fields, then click “Search”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FEE467-D1ED-3902-B1AD-59E021CFB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67201"/>
            <a:ext cx="3733800" cy="2209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469278-AA28-4B19-AB8A-B8516AE729EF}"/>
              </a:ext>
            </a:extLst>
          </p:cNvPr>
          <p:cNvSpPr/>
          <p:nvPr/>
        </p:nvSpPr>
        <p:spPr>
          <a:xfrm>
            <a:off x="1676400" y="3276600"/>
            <a:ext cx="914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81682-1263-43EE-1DAB-DDBBBBD9A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2" y="799633"/>
            <a:ext cx="3055199" cy="4443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B50415-448D-858E-3179-7A6CAFE1BE8F}"/>
              </a:ext>
            </a:extLst>
          </p:cNvPr>
          <p:cNvSpPr/>
          <p:nvPr/>
        </p:nvSpPr>
        <p:spPr>
          <a:xfrm>
            <a:off x="6248400" y="2907042"/>
            <a:ext cx="762000" cy="2933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220DAA1-E1EA-511A-D1ED-99B374459B5B}"/>
              </a:ext>
            </a:extLst>
          </p:cNvPr>
          <p:cNvSpPr/>
          <p:nvPr/>
        </p:nvSpPr>
        <p:spPr>
          <a:xfrm>
            <a:off x="4943478" y="4960665"/>
            <a:ext cx="527608" cy="2823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9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48715" y="337968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62633"/>
                </a:solidFill>
              </a:rPr>
              <a:t>Reviewing Receipts in OMNI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EB72C-28BA-D655-F77C-264D1F5635E4}"/>
              </a:ext>
            </a:extLst>
          </p:cNvPr>
          <p:cNvSpPr txBox="1"/>
          <p:nvPr/>
        </p:nvSpPr>
        <p:spPr>
          <a:xfrm>
            <a:off x="457200" y="799633"/>
            <a:ext cx="7924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existing receipts associated with the PO will appear. Important fields to note when reviewing: Receipt Number, Received Date, Price Per Receipt, and the User ID of the individual that created the receipt. You can review additional receipt information by clicking on the receipt number.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1F490-A0F1-0E03-8B9C-CF65DFBED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8039204" cy="176680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220DAA1-E1EA-511A-D1ED-99B374459B5B}"/>
              </a:ext>
            </a:extLst>
          </p:cNvPr>
          <p:cNvSpPr/>
          <p:nvPr/>
        </p:nvSpPr>
        <p:spPr>
          <a:xfrm>
            <a:off x="843992" y="2286000"/>
            <a:ext cx="603808" cy="17668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B50415-448D-858E-3179-7A6CAFE1BE8F}"/>
              </a:ext>
            </a:extLst>
          </p:cNvPr>
          <p:cNvSpPr/>
          <p:nvPr/>
        </p:nvSpPr>
        <p:spPr>
          <a:xfrm>
            <a:off x="8076170" y="2309312"/>
            <a:ext cx="447675" cy="17219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469278-AA28-4B19-AB8A-B8516AE729EF}"/>
              </a:ext>
            </a:extLst>
          </p:cNvPr>
          <p:cNvSpPr/>
          <p:nvPr/>
        </p:nvSpPr>
        <p:spPr>
          <a:xfrm>
            <a:off x="7050366" y="2264485"/>
            <a:ext cx="645834" cy="17668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1AD8A4-27FC-2675-EDE9-502E1EB95735}"/>
              </a:ext>
            </a:extLst>
          </p:cNvPr>
          <p:cNvSpPr/>
          <p:nvPr/>
        </p:nvSpPr>
        <p:spPr>
          <a:xfrm>
            <a:off x="6553200" y="2271504"/>
            <a:ext cx="497166" cy="17668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64A389-A439-B128-56C8-E34912E20949}"/>
              </a:ext>
            </a:extLst>
          </p:cNvPr>
          <p:cNvCxnSpPr>
            <a:cxnSpLocks/>
          </p:cNvCxnSpPr>
          <p:nvPr/>
        </p:nvCxnSpPr>
        <p:spPr>
          <a:xfrm flipH="1">
            <a:off x="1313517" y="1905000"/>
            <a:ext cx="3791883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E3A910-5C70-F3DD-D481-BFC9A5E7B79E}"/>
              </a:ext>
            </a:extLst>
          </p:cNvPr>
          <p:cNvSpPr txBox="1"/>
          <p:nvPr/>
        </p:nvSpPr>
        <p:spPr>
          <a:xfrm>
            <a:off x="400050" y="4347657"/>
            <a:ext cx="792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this instance, we will click on Receipt # 0001049372</a:t>
            </a:r>
          </a:p>
        </p:txBody>
      </p:sp>
    </p:spTree>
    <p:extLst>
      <p:ext uri="{BB962C8B-B14F-4D97-AF65-F5344CB8AC3E}">
        <p14:creationId xmlns:p14="http://schemas.microsoft.com/office/powerpoint/2010/main" val="1498819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48715" y="337968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62633"/>
                </a:solidFill>
              </a:rPr>
              <a:t>Reviewing Receipts in OMNI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EB72C-28BA-D655-F77C-264D1F5635E4}"/>
              </a:ext>
            </a:extLst>
          </p:cNvPr>
          <p:cNvSpPr txBox="1"/>
          <p:nvPr/>
        </p:nvSpPr>
        <p:spPr>
          <a:xfrm>
            <a:off x="457200" y="799633"/>
            <a:ext cx="7924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Receipt # 0001049372 is shown below. This screen shows the line number, receipt quantity, receipt price, etc. You can click “Next in List” or “Return to Search” to view additional receipts.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FA8F5-4BD9-30B7-8D75-6402EC6E9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905000"/>
            <a:ext cx="7047959" cy="2385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F7CE14-5C67-44BB-DF18-49B5D2144BE2}"/>
              </a:ext>
            </a:extLst>
          </p:cNvPr>
          <p:cNvSpPr/>
          <p:nvPr/>
        </p:nvSpPr>
        <p:spPr>
          <a:xfrm>
            <a:off x="3429000" y="3100359"/>
            <a:ext cx="457200" cy="683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C05E3D-EC7F-40EC-4C3D-DFB3C7299580}"/>
              </a:ext>
            </a:extLst>
          </p:cNvPr>
          <p:cNvSpPr/>
          <p:nvPr/>
        </p:nvSpPr>
        <p:spPr>
          <a:xfrm>
            <a:off x="2743200" y="3081309"/>
            <a:ext cx="533400" cy="7024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58C5F9B-BDEB-E0C3-095C-300060F09CB7}"/>
              </a:ext>
            </a:extLst>
          </p:cNvPr>
          <p:cNvSpPr/>
          <p:nvPr/>
        </p:nvSpPr>
        <p:spPr>
          <a:xfrm>
            <a:off x="485775" y="3100359"/>
            <a:ext cx="381000" cy="683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59D7EAA-067E-006A-D9FF-C59477DD84A3}"/>
              </a:ext>
            </a:extLst>
          </p:cNvPr>
          <p:cNvSpPr/>
          <p:nvPr/>
        </p:nvSpPr>
        <p:spPr>
          <a:xfrm flipH="1" flipV="1">
            <a:off x="1981200" y="3842096"/>
            <a:ext cx="533400" cy="3489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DC55859-86D5-3F50-B54E-A8F8D2A0E6C7}"/>
              </a:ext>
            </a:extLst>
          </p:cNvPr>
          <p:cNvSpPr/>
          <p:nvPr/>
        </p:nvSpPr>
        <p:spPr>
          <a:xfrm>
            <a:off x="857250" y="3842096"/>
            <a:ext cx="533400" cy="3489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2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91582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62633"/>
                </a:solidFill>
              </a:rPr>
              <a:t>Processing Receipts on Purchase Orders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524000"/>
            <a:ext cx="723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goods that were ordered using a Purchase Order (PO) are physically received in the department or contractual services ordered on a PO have been performed, you should go into OMNI Financials to process a receipt for the goods and/or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OMNI is our financial system, receipts are processed in OMNI to allow payments to be made from OMNI, even if the requisition was created in SpearMart.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processing a receipt in OMNI, you are certifying that all goods and/or services listed on the receipt are received and/or completed and the supplier is due payment for those items/lines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only want to process a receipt for the quantity of items shipped or lines for services performed, so FSU does not pay for items that FSU did not get or services not yet performed</a:t>
            </a:r>
          </a:p>
        </p:txBody>
      </p:sp>
    </p:spTree>
    <p:extLst>
      <p:ext uri="{BB962C8B-B14F-4D97-AF65-F5344CB8AC3E}">
        <p14:creationId xmlns:p14="http://schemas.microsoft.com/office/powerpoint/2010/main" val="97288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91582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62633"/>
                </a:solidFill>
              </a:rPr>
              <a:t>Steps to Process a Receipt on a Line Item PO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740" y="738333"/>
            <a:ext cx="7331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1160"/>
              </a:lnSpc>
              <a:spcBef>
                <a:spcPts val="175"/>
              </a:spcBef>
            </a:pPr>
            <a:r>
              <a:rPr lang="en-US" sz="1000" spc="-5" dirty="0">
                <a:latin typeface="Arial"/>
                <a:cs typeface="Arial"/>
              </a:rPr>
              <a:t>1. Access</a:t>
            </a:r>
            <a:r>
              <a:rPr lang="en-US" sz="1000" spc="-10" dirty="0">
                <a:latin typeface="Arial"/>
                <a:cs typeface="Arial"/>
              </a:rPr>
              <a:t> OMNI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by</a:t>
            </a:r>
            <a:r>
              <a:rPr lang="en-US" sz="1000" spc="1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navigating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to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https://my.fsu.edu/</a:t>
            </a:r>
            <a:r>
              <a:rPr lang="en-US" sz="1000" spc="-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and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spc="-5" dirty="0">
                <a:latin typeface="Arial"/>
                <a:cs typeface="Arial"/>
              </a:rPr>
              <a:t>logging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spc="5" dirty="0">
                <a:latin typeface="Arial"/>
                <a:cs typeface="Arial"/>
              </a:rPr>
              <a:t>in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with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your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MyFSU username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and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password, and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spc="-15" dirty="0">
                <a:latin typeface="Arial"/>
                <a:cs typeface="Arial"/>
              </a:rPr>
              <a:t>then </a:t>
            </a:r>
            <a:r>
              <a:rPr lang="en-US" sz="1000" spc="-26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click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the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Financials</a:t>
            </a:r>
            <a:r>
              <a:rPr lang="en-US" sz="1000" spc="-2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Icon</a:t>
            </a:r>
            <a:r>
              <a:rPr lang="en-US" sz="1000" dirty="0">
                <a:latin typeface="Arial"/>
                <a:cs typeface="Arial"/>
              </a:rPr>
              <a:t> (FI) </a:t>
            </a:r>
            <a:r>
              <a:rPr lang="en-US" sz="1000" spc="-10" dirty="0">
                <a:latin typeface="Arial"/>
                <a:cs typeface="Arial"/>
              </a:rPr>
              <a:t>under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spc="-5" dirty="0">
                <a:latin typeface="Arial"/>
                <a:cs typeface="Arial"/>
              </a:rPr>
              <a:t>MyFSU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Links: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740" y="2290214"/>
            <a:ext cx="6289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2. Click on the Receipts Icon: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01A5E6-6CC9-4261-B733-BEEDC9993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95213"/>
            <a:ext cx="3842871" cy="1006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6239CA6-85FA-4FE0-B77C-02CF42AFD8AE}"/>
              </a:ext>
            </a:extLst>
          </p:cNvPr>
          <p:cNvSpPr/>
          <p:nvPr/>
        </p:nvSpPr>
        <p:spPr>
          <a:xfrm>
            <a:off x="2209799" y="1413167"/>
            <a:ext cx="473635" cy="491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86F8FC-7A48-419F-BFDA-BE61BBE78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2624469"/>
            <a:ext cx="5105400" cy="2302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2857500" y="2743200"/>
            <a:ext cx="8382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5808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862633"/>
                </a:solidFill>
              </a:rPr>
              <a:t>Steps to Process a Receipt on a Line Item PO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404" y="3249666"/>
            <a:ext cx="715042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When the search page comes up, </a:t>
            </a:r>
            <a:r>
              <a:rPr lang="en-US" sz="1000" b="1" dirty="0"/>
              <a:t>remove</a:t>
            </a:r>
            <a:r>
              <a:rPr lang="en-US" sz="1000" dirty="0"/>
              <a:t> all information </a:t>
            </a:r>
            <a:r>
              <a:rPr lang="en-US" sz="1000" b="1" dirty="0"/>
              <a:t>except</a:t>
            </a:r>
            <a:r>
              <a:rPr lang="en-US" sz="1000" dirty="0"/>
              <a:t> the PO Unit (FSU01), and the ID (PO Number).  </a:t>
            </a:r>
          </a:p>
          <a:p>
            <a:r>
              <a:rPr lang="en-US" sz="1000" dirty="0"/>
              <a:t>Be sure the </a:t>
            </a:r>
            <a:r>
              <a:rPr lang="en-US" sz="1000" b="1" dirty="0"/>
              <a:t>Ship To</a:t>
            </a:r>
            <a:r>
              <a:rPr lang="en-US" sz="1000" dirty="0"/>
              <a:t> field, </a:t>
            </a:r>
            <a:r>
              <a:rPr lang="en-US" sz="1000" b="1" dirty="0"/>
              <a:t>Days +/- Today</a:t>
            </a:r>
            <a:r>
              <a:rPr lang="en-US" sz="1000" dirty="0"/>
              <a:t>, and </a:t>
            </a:r>
            <a:r>
              <a:rPr lang="en-US" sz="1000" b="1" dirty="0"/>
              <a:t>Start Date </a:t>
            </a:r>
            <a:r>
              <a:rPr lang="en-US" sz="1000" dirty="0"/>
              <a:t>fields are completely empty!</a:t>
            </a:r>
          </a:p>
          <a:p>
            <a:r>
              <a:rPr lang="en-US" sz="1000" dirty="0"/>
              <a:t>Click Search.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8D224B-386C-4B44-9109-70D83F56E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66" y="989356"/>
            <a:ext cx="3733800" cy="2209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75E7B1-384F-4F98-93FF-ADD384F92AAC}"/>
              </a:ext>
            </a:extLst>
          </p:cNvPr>
          <p:cNvSpPr txBox="1"/>
          <p:nvPr/>
        </p:nvSpPr>
        <p:spPr>
          <a:xfrm>
            <a:off x="381000" y="692416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Click “Add”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00200" y="2510738"/>
            <a:ext cx="814388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9F7C3E-C782-4F6F-A070-4ECA45B03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04" y="3848033"/>
            <a:ext cx="5486400" cy="2095327"/>
          </a:xfrm>
          <a:prstGeom prst="rect">
            <a:avLst/>
          </a:prstGeom>
          <a:ln>
            <a:solidFill>
              <a:srgbClr val="2C2A29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464966" y="5589398"/>
            <a:ext cx="906634" cy="2855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8337" y="183066"/>
            <a:ext cx="5808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862633"/>
                </a:solidFill>
              </a:rPr>
              <a:t>Steps to Process a Receipt on a Line Item PO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5400" y="820908"/>
            <a:ext cx="2362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boxes next to lines to be received</a:t>
            </a:r>
          </a:p>
          <a:p>
            <a:r>
              <a:rPr lang="en-US" dirty="0"/>
              <a:t>Click “Ok”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9400" y="2590800"/>
            <a:ext cx="20574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Update quantities as needed to reflect the actual quantity or amount physically received and</a:t>
            </a:r>
          </a:p>
          <a:p>
            <a:r>
              <a:rPr lang="en-US" dirty="0"/>
              <a:t>Click “Save”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D09ED7-2C88-449B-A56E-C8AE95496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644731"/>
            <a:ext cx="5914834" cy="17162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224672" y="1295400"/>
            <a:ext cx="351263" cy="4488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2401" y="2134144"/>
            <a:ext cx="503663" cy="2523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F04D24-A0B5-4BDA-AA97-E3601F0F3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2" y="2590800"/>
            <a:ext cx="5914834" cy="2657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95503" y="4995691"/>
            <a:ext cx="480432" cy="2523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7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337" y="183066"/>
            <a:ext cx="5808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862633"/>
                </a:solidFill>
              </a:rPr>
              <a:t>Steps to Process a Receipt on a Line Item PO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2362200"/>
            <a:ext cx="1295400" cy="15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9400" y="2052935"/>
            <a:ext cx="2057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Receipt Number is located here after receipt is saved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41D954-B1AA-4FC2-A0C8-D2D97034E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38" y="1066800"/>
            <a:ext cx="6135174" cy="3124200"/>
          </a:xfrm>
          <a:prstGeom prst="rect">
            <a:avLst/>
          </a:prstGeom>
          <a:ln>
            <a:solidFill>
              <a:srgbClr val="2C2A29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3A924A-FBFB-4DCF-84D4-0E577D5AFCAE}"/>
              </a:ext>
            </a:extLst>
          </p:cNvPr>
          <p:cNvSpPr/>
          <p:nvPr/>
        </p:nvSpPr>
        <p:spPr>
          <a:xfrm>
            <a:off x="1219200" y="1593108"/>
            <a:ext cx="990600" cy="2356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AB4B1B-3185-4D66-81F2-2C90D97FA5CD}"/>
              </a:ext>
            </a:extLst>
          </p:cNvPr>
          <p:cNvCxnSpPr>
            <a:cxnSpLocks/>
          </p:cNvCxnSpPr>
          <p:nvPr/>
        </p:nvCxnSpPr>
        <p:spPr>
          <a:xfrm flipH="1" flipV="1">
            <a:off x="2362200" y="1752600"/>
            <a:ext cx="4191000" cy="1143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4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350668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62633"/>
                </a:solidFill>
              </a:rPr>
              <a:t>Steps to Process a Receipt on a Blanket PO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B84423-F61B-4D94-9C3C-593E3E254EB7}"/>
              </a:ext>
            </a:extLst>
          </p:cNvPr>
          <p:cNvSpPr txBox="1"/>
          <p:nvPr/>
        </p:nvSpPr>
        <p:spPr>
          <a:xfrm>
            <a:off x="213732" y="995601"/>
            <a:ext cx="8396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1160"/>
              </a:lnSpc>
              <a:spcBef>
                <a:spcPts val="175"/>
              </a:spcBef>
            </a:pPr>
            <a:r>
              <a:rPr lang="en-US" sz="1000" spc="-5" dirty="0">
                <a:latin typeface="Arial"/>
                <a:cs typeface="Arial"/>
              </a:rPr>
              <a:t>1. Access</a:t>
            </a:r>
            <a:r>
              <a:rPr lang="en-US" sz="1000" spc="-10" dirty="0">
                <a:latin typeface="Arial"/>
                <a:cs typeface="Arial"/>
              </a:rPr>
              <a:t> OMNI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by</a:t>
            </a:r>
            <a:r>
              <a:rPr lang="en-US" sz="1000" spc="1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navigating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to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https://my.fsu.edu/</a:t>
            </a:r>
            <a:r>
              <a:rPr lang="en-US" sz="1000" spc="-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and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spc="-5" dirty="0">
                <a:latin typeface="Arial"/>
                <a:cs typeface="Arial"/>
              </a:rPr>
              <a:t>logging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spc="5" dirty="0">
                <a:latin typeface="Arial"/>
                <a:cs typeface="Arial"/>
              </a:rPr>
              <a:t>in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with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your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MyFSU username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and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password, and</a:t>
            </a:r>
            <a:r>
              <a:rPr lang="en-US" sz="1000" spc="15" dirty="0">
                <a:latin typeface="Arial"/>
                <a:cs typeface="Arial"/>
              </a:rPr>
              <a:t> </a:t>
            </a:r>
            <a:r>
              <a:rPr lang="en-US" sz="1000" spc="-15" dirty="0">
                <a:latin typeface="Arial"/>
                <a:cs typeface="Arial"/>
              </a:rPr>
              <a:t>then </a:t>
            </a:r>
            <a:r>
              <a:rPr lang="en-US" sz="1000" spc="-26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click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the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Financials</a:t>
            </a:r>
            <a:r>
              <a:rPr lang="en-US" sz="1000" spc="-2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Icon</a:t>
            </a:r>
            <a:r>
              <a:rPr lang="en-US" sz="1000" dirty="0">
                <a:latin typeface="Arial"/>
                <a:cs typeface="Arial"/>
              </a:rPr>
              <a:t> (FI) </a:t>
            </a:r>
            <a:r>
              <a:rPr lang="en-US" sz="1000" spc="-10" dirty="0">
                <a:latin typeface="Arial"/>
                <a:cs typeface="Arial"/>
              </a:rPr>
              <a:t>under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spc="-5" dirty="0">
                <a:latin typeface="Arial"/>
                <a:cs typeface="Arial"/>
              </a:rPr>
              <a:t>MyFSU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Links: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87ECA6-3B55-4764-8493-E151DCAFA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36175"/>
            <a:ext cx="3842871" cy="1006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B8568F-49D8-4667-AAD5-86D548C0EFC9}"/>
              </a:ext>
            </a:extLst>
          </p:cNvPr>
          <p:cNvSpPr txBox="1"/>
          <p:nvPr/>
        </p:nvSpPr>
        <p:spPr>
          <a:xfrm>
            <a:off x="213732" y="2508101"/>
            <a:ext cx="45878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2. Click on the Receipts Icon: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79DD2-E215-4F9D-9526-A61D74ECB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83" y="2793732"/>
            <a:ext cx="5105400" cy="2302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9A9CB95-0C36-4D10-AAEF-96503DFCD2F9}"/>
              </a:ext>
            </a:extLst>
          </p:cNvPr>
          <p:cNvSpPr/>
          <p:nvPr/>
        </p:nvSpPr>
        <p:spPr>
          <a:xfrm>
            <a:off x="2194485" y="1586660"/>
            <a:ext cx="533400" cy="482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469278-AA28-4B19-AB8A-B8516AE729EF}"/>
              </a:ext>
            </a:extLst>
          </p:cNvPr>
          <p:cNvSpPr/>
          <p:nvPr/>
        </p:nvSpPr>
        <p:spPr>
          <a:xfrm>
            <a:off x="2844383" y="2926763"/>
            <a:ext cx="914400" cy="7308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8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734" y="284199"/>
            <a:ext cx="5808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862633"/>
                </a:solidFill>
              </a:rPr>
              <a:t>Steps to Process a Receipt on a Blanket PO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404" y="3249666"/>
            <a:ext cx="715042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When the search page comes up, </a:t>
            </a:r>
            <a:r>
              <a:rPr lang="en-US" sz="1000" b="1" dirty="0"/>
              <a:t>remove</a:t>
            </a:r>
            <a:r>
              <a:rPr lang="en-US" sz="1000" dirty="0"/>
              <a:t> all information </a:t>
            </a:r>
            <a:r>
              <a:rPr lang="en-US" sz="1000" b="1" dirty="0"/>
              <a:t>except</a:t>
            </a:r>
            <a:r>
              <a:rPr lang="en-US" sz="1000" dirty="0"/>
              <a:t> the PO Unit (FSU01), and the ID (PO Number).  </a:t>
            </a:r>
          </a:p>
          <a:p>
            <a:r>
              <a:rPr lang="en-US" sz="1000" dirty="0"/>
              <a:t>Be sure the </a:t>
            </a:r>
            <a:r>
              <a:rPr lang="en-US" sz="1000" b="1" dirty="0"/>
              <a:t>Ship To</a:t>
            </a:r>
            <a:r>
              <a:rPr lang="en-US" sz="1000" dirty="0"/>
              <a:t> field, </a:t>
            </a:r>
            <a:r>
              <a:rPr lang="en-US" sz="1000" b="1" dirty="0"/>
              <a:t>Days +/- Today</a:t>
            </a:r>
            <a:r>
              <a:rPr lang="en-US" sz="1000" dirty="0"/>
              <a:t>, and </a:t>
            </a:r>
            <a:r>
              <a:rPr lang="en-US" sz="1000" b="1" dirty="0"/>
              <a:t>Start Date </a:t>
            </a:r>
            <a:r>
              <a:rPr lang="en-US" sz="1000" dirty="0"/>
              <a:t>fields are completely empty!</a:t>
            </a:r>
          </a:p>
          <a:p>
            <a:r>
              <a:rPr lang="en-US" sz="1000" dirty="0"/>
              <a:t>Click Search.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8D224B-386C-4B44-9109-70D83F56E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66" y="989356"/>
            <a:ext cx="3733800" cy="2209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75E7B1-384F-4F98-93FF-ADD384F92AAC}"/>
              </a:ext>
            </a:extLst>
          </p:cNvPr>
          <p:cNvSpPr txBox="1"/>
          <p:nvPr/>
        </p:nvSpPr>
        <p:spPr>
          <a:xfrm>
            <a:off x="381000" y="692416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Click “Add”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00200" y="2510738"/>
            <a:ext cx="814388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BCD4D7-B73F-4048-A9C2-0550B45D0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66" y="3911601"/>
            <a:ext cx="5402434" cy="21616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464966" y="5638800"/>
            <a:ext cx="906634" cy="2361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2286000"/>
            <a:ext cx="28194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total amount on the PO will come up.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D0FEC6-6A32-43E5-9116-55D0C90F9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76250"/>
            <a:ext cx="5534812" cy="1615408"/>
          </a:xfrm>
          <a:prstGeom prst="rect">
            <a:avLst/>
          </a:prstGeom>
          <a:ln>
            <a:solidFill>
              <a:srgbClr val="2C2A29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845EE8-4D7C-4912-B087-0E196E1DE5A5}"/>
              </a:ext>
            </a:extLst>
          </p:cNvPr>
          <p:cNvSpPr txBox="1"/>
          <p:nvPr/>
        </p:nvSpPr>
        <p:spPr>
          <a:xfrm>
            <a:off x="6324599" y="707989"/>
            <a:ext cx="2362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box/boxes next to lines to be received</a:t>
            </a:r>
          </a:p>
          <a:p>
            <a:r>
              <a:rPr lang="en-US" dirty="0"/>
              <a:t>Click “Ok”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1066800"/>
            <a:ext cx="304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C33D5B-2DCF-43E1-AACF-B1FB8712A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66950"/>
            <a:ext cx="5825720" cy="2832654"/>
          </a:xfrm>
          <a:prstGeom prst="rect">
            <a:avLst/>
          </a:prstGeom>
          <a:ln>
            <a:solidFill>
              <a:srgbClr val="2C2A29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4038600" y="4114799"/>
            <a:ext cx="685800" cy="2286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89294D-D5F7-4298-8275-52F67575A379}"/>
              </a:ext>
            </a:extLst>
          </p:cNvPr>
          <p:cNvCxnSpPr>
            <a:cxnSpLocks/>
          </p:cNvCxnSpPr>
          <p:nvPr/>
        </p:nvCxnSpPr>
        <p:spPr>
          <a:xfrm flipH="1">
            <a:off x="4800600" y="2895600"/>
            <a:ext cx="1371600" cy="1295400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62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82F4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12373</TotalTime>
  <Words>974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Processing Receipts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R. Robbins</dc:creator>
  <cp:lastModifiedBy>Geneva Miller</cp:lastModifiedBy>
  <cp:revision>423</cp:revision>
  <cp:lastPrinted>2022-03-30T18:33:40Z</cp:lastPrinted>
  <dcterms:created xsi:type="dcterms:W3CDTF">2011-05-26T14:27:30Z</dcterms:created>
  <dcterms:modified xsi:type="dcterms:W3CDTF">2022-09-08T15:49:08Z</dcterms:modified>
</cp:coreProperties>
</file>